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6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3098447-B848-47BD-B4CE-F1EB424E5880}"/>
              </a:ext>
            </a:extLst>
          </p:cNvPr>
          <p:cNvGrpSpPr/>
          <p:nvPr/>
        </p:nvGrpSpPr>
        <p:grpSpPr>
          <a:xfrm>
            <a:off x="5945491" y="940871"/>
            <a:ext cx="1759079" cy="1398865"/>
            <a:chOff x="5945491" y="940871"/>
            <a:chExt cx="1759079" cy="1398865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BEF3954B-9BAC-4652-A36C-D0DC7F9FBBEF}"/>
                </a:ext>
              </a:extLst>
            </p:cNvPr>
            <p:cNvSpPr/>
            <p:nvPr/>
          </p:nvSpPr>
          <p:spPr bwMode="auto">
            <a:xfrm>
              <a:off x="5957193" y="1912131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5AF7F90-CBF9-426C-B0CE-53C4BA877351}"/>
                </a:ext>
              </a:extLst>
            </p:cNvPr>
            <p:cNvGrpSpPr/>
            <p:nvPr/>
          </p:nvGrpSpPr>
          <p:grpSpPr>
            <a:xfrm>
              <a:off x="6211195" y="1201393"/>
              <a:ext cx="1197378" cy="648920"/>
              <a:chOff x="2285371" y="2888940"/>
              <a:chExt cx="1801128" cy="868446"/>
            </a:xfrm>
          </p:grpSpPr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8F08A187-4D0B-40FA-B20A-E49C1BD9F553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A1272757-E653-4A7D-88DA-71320A4C8849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F5226FE6-3881-4D26-B516-6C3F689FAA36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1C1E4A16-9E1A-4683-8785-C9D7920337FB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1484A0B0-8699-42C8-871D-4487AF28C652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44686320-5E27-427B-A0C3-23110D5226D6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3F083E5D-24DD-4D96-BD4B-9CE44D33F469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20122024-1708-48CD-B6C1-B800EA62D3B5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69694B2D-EB08-4A2E-8CEA-92494C993DC5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7E3B8E9-C66C-4AEF-93A6-A393378DE9BE}"/>
                </a:ext>
              </a:extLst>
            </p:cNvPr>
            <p:cNvSpPr/>
            <p:nvPr/>
          </p:nvSpPr>
          <p:spPr bwMode="auto">
            <a:xfrm rot="10800000">
              <a:off x="6325978" y="1524941"/>
              <a:ext cx="965120" cy="171957"/>
            </a:xfrm>
            <a:custGeom>
              <a:avLst/>
              <a:gdLst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136962 w 1838339"/>
                <a:gd name="connsiteY14" fmla="*/ 202923 h 386326"/>
                <a:gd name="connsiteX15" fmla="*/ 86377 w 1838339"/>
                <a:gd name="connsiteY15" fmla="*/ 184999 h 386326"/>
                <a:gd name="connsiteX16" fmla="*/ 7164 w 1838339"/>
                <a:gd name="connsiteY16" fmla="*/ 40502 h 386326"/>
                <a:gd name="connsiteX17" fmla="*/ 170812 w 1838339"/>
                <a:gd name="connsiteY17" fmla="*/ 21182 h 386326"/>
                <a:gd name="connsiteX18" fmla="*/ 210630 w 1838339"/>
                <a:gd name="connsiteY18" fmla="*/ 49086 h 386326"/>
                <a:gd name="connsiteX19" fmla="*/ 211993 w 1838339"/>
                <a:gd name="connsiteY19" fmla="*/ 48283 h 386326"/>
                <a:gd name="connsiteX20" fmla="*/ 921000 w 1838339"/>
                <a:gd name="connsiteY20" fmla="*/ 205888 h 386326"/>
                <a:gd name="connsiteX21" fmla="*/ 1631064 w 1838339"/>
                <a:gd name="connsiteY21" fmla="*/ 46563 h 386326"/>
                <a:gd name="connsiteX22" fmla="*/ 1631197 w 1838339"/>
                <a:gd name="connsiteY22" fmla="*/ 46640 h 386326"/>
                <a:gd name="connsiteX23" fmla="*/ 1667527 w 1838339"/>
                <a:gd name="connsiteY23" fmla="*/ 21181 h 386326"/>
                <a:gd name="connsiteX24" fmla="*/ 1765756 w 1838339"/>
                <a:gd name="connsiteY24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86377 w 1838339"/>
                <a:gd name="connsiteY14" fmla="*/ 184999 h 386326"/>
                <a:gd name="connsiteX15" fmla="*/ 7164 w 1838339"/>
                <a:gd name="connsiteY15" fmla="*/ 40502 h 386326"/>
                <a:gd name="connsiteX16" fmla="*/ 170812 w 1838339"/>
                <a:gd name="connsiteY16" fmla="*/ 21182 h 386326"/>
                <a:gd name="connsiteX17" fmla="*/ 210630 w 1838339"/>
                <a:gd name="connsiteY17" fmla="*/ 49086 h 386326"/>
                <a:gd name="connsiteX18" fmla="*/ 211993 w 1838339"/>
                <a:gd name="connsiteY18" fmla="*/ 48283 h 386326"/>
                <a:gd name="connsiteX19" fmla="*/ 921000 w 1838339"/>
                <a:gd name="connsiteY19" fmla="*/ 205888 h 386326"/>
                <a:gd name="connsiteX20" fmla="*/ 1631064 w 1838339"/>
                <a:gd name="connsiteY20" fmla="*/ 46563 h 386326"/>
                <a:gd name="connsiteX21" fmla="*/ 1631197 w 1838339"/>
                <a:gd name="connsiteY21" fmla="*/ 46640 h 386326"/>
                <a:gd name="connsiteX22" fmla="*/ 1667527 w 1838339"/>
                <a:gd name="connsiteY22" fmla="*/ 21181 h 386326"/>
                <a:gd name="connsiteX23" fmla="*/ 1765756 w 1838339"/>
                <a:gd name="connsiteY23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86377 w 1838339"/>
                <a:gd name="connsiteY13" fmla="*/ 184999 h 386326"/>
                <a:gd name="connsiteX14" fmla="*/ 7164 w 1838339"/>
                <a:gd name="connsiteY14" fmla="*/ 40502 h 386326"/>
                <a:gd name="connsiteX15" fmla="*/ 170812 w 1838339"/>
                <a:gd name="connsiteY15" fmla="*/ 21182 h 386326"/>
                <a:gd name="connsiteX16" fmla="*/ 210630 w 1838339"/>
                <a:gd name="connsiteY16" fmla="*/ 49086 h 386326"/>
                <a:gd name="connsiteX17" fmla="*/ 211993 w 1838339"/>
                <a:gd name="connsiteY17" fmla="*/ 48283 h 386326"/>
                <a:gd name="connsiteX18" fmla="*/ 921000 w 1838339"/>
                <a:gd name="connsiteY18" fmla="*/ 205888 h 386326"/>
                <a:gd name="connsiteX19" fmla="*/ 1631064 w 1838339"/>
                <a:gd name="connsiteY19" fmla="*/ 46563 h 386326"/>
                <a:gd name="connsiteX20" fmla="*/ 1631197 w 1838339"/>
                <a:gd name="connsiteY20" fmla="*/ 46640 h 386326"/>
                <a:gd name="connsiteX21" fmla="*/ 1667527 w 1838339"/>
                <a:gd name="connsiteY21" fmla="*/ 21181 h 386326"/>
                <a:gd name="connsiteX22" fmla="*/ 1765756 w 1838339"/>
                <a:gd name="connsiteY22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616112 w 1838339"/>
                <a:gd name="connsiteY9" fmla="*/ 248676 h 386326"/>
                <a:gd name="connsiteX10" fmla="*/ 921342 w 1838339"/>
                <a:gd name="connsiteY10" fmla="*/ 386326 h 386326"/>
                <a:gd name="connsiteX11" fmla="*/ 227510 w 1838339"/>
                <a:gd name="connsiteY11" fmla="*/ 250339 h 386326"/>
                <a:gd name="connsiteX12" fmla="*/ 86377 w 1838339"/>
                <a:gd name="connsiteY12" fmla="*/ 184999 h 386326"/>
                <a:gd name="connsiteX13" fmla="*/ 7164 w 1838339"/>
                <a:gd name="connsiteY13" fmla="*/ 40502 h 386326"/>
                <a:gd name="connsiteX14" fmla="*/ 170812 w 1838339"/>
                <a:gd name="connsiteY14" fmla="*/ 21182 h 386326"/>
                <a:gd name="connsiteX15" fmla="*/ 210630 w 1838339"/>
                <a:gd name="connsiteY15" fmla="*/ 49086 h 386326"/>
                <a:gd name="connsiteX16" fmla="*/ 211993 w 1838339"/>
                <a:gd name="connsiteY16" fmla="*/ 48283 h 386326"/>
                <a:gd name="connsiteX17" fmla="*/ 921000 w 1838339"/>
                <a:gd name="connsiteY17" fmla="*/ 205888 h 386326"/>
                <a:gd name="connsiteX18" fmla="*/ 1631064 w 1838339"/>
                <a:gd name="connsiteY18" fmla="*/ 46563 h 386326"/>
                <a:gd name="connsiteX19" fmla="*/ 1631197 w 1838339"/>
                <a:gd name="connsiteY19" fmla="*/ 46640 h 386326"/>
                <a:gd name="connsiteX20" fmla="*/ 1667527 w 1838339"/>
                <a:gd name="connsiteY20" fmla="*/ 21181 h 386326"/>
                <a:gd name="connsiteX21" fmla="*/ 1765756 w 1838339"/>
                <a:gd name="connsiteY21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616112 w 1838339"/>
                <a:gd name="connsiteY8" fmla="*/ 248676 h 386326"/>
                <a:gd name="connsiteX9" fmla="*/ 921342 w 1838339"/>
                <a:gd name="connsiteY9" fmla="*/ 386326 h 386326"/>
                <a:gd name="connsiteX10" fmla="*/ 227510 w 1838339"/>
                <a:gd name="connsiteY10" fmla="*/ 250339 h 386326"/>
                <a:gd name="connsiteX11" fmla="*/ 86377 w 1838339"/>
                <a:gd name="connsiteY11" fmla="*/ 184999 h 386326"/>
                <a:gd name="connsiteX12" fmla="*/ 7164 w 1838339"/>
                <a:gd name="connsiteY12" fmla="*/ 40502 h 386326"/>
                <a:gd name="connsiteX13" fmla="*/ 170812 w 1838339"/>
                <a:gd name="connsiteY13" fmla="*/ 21182 h 386326"/>
                <a:gd name="connsiteX14" fmla="*/ 210630 w 1838339"/>
                <a:gd name="connsiteY14" fmla="*/ 49086 h 386326"/>
                <a:gd name="connsiteX15" fmla="*/ 211993 w 1838339"/>
                <a:gd name="connsiteY15" fmla="*/ 48283 h 386326"/>
                <a:gd name="connsiteX16" fmla="*/ 921000 w 1838339"/>
                <a:gd name="connsiteY16" fmla="*/ 205888 h 386326"/>
                <a:gd name="connsiteX17" fmla="*/ 1631064 w 1838339"/>
                <a:gd name="connsiteY17" fmla="*/ 46563 h 386326"/>
                <a:gd name="connsiteX18" fmla="*/ 1631197 w 1838339"/>
                <a:gd name="connsiteY18" fmla="*/ 46640 h 386326"/>
                <a:gd name="connsiteX19" fmla="*/ 1667527 w 1838339"/>
                <a:gd name="connsiteY19" fmla="*/ 21181 h 386326"/>
                <a:gd name="connsiteX20" fmla="*/ 1765756 w 1838339"/>
                <a:gd name="connsiteY20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616112 w 1838339"/>
                <a:gd name="connsiteY7" fmla="*/ 248676 h 386326"/>
                <a:gd name="connsiteX8" fmla="*/ 921342 w 1838339"/>
                <a:gd name="connsiteY8" fmla="*/ 386326 h 386326"/>
                <a:gd name="connsiteX9" fmla="*/ 227510 w 1838339"/>
                <a:gd name="connsiteY9" fmla="*/ 250339 h 386326"/>
                <a:gd name="connsiteX10" fmla="*/ 86377 w 1838339"/>
                <a:gd name="connsiteY10" fmla="*/ 184999 h 386326"/>
                <a:gd name="connsiteX11" fmla="*/ 7164 w 1838339"/>
                <a:gd name="connsiteY11" fmla="*/ 40502 h 386326"/>
                <a:gd name="connsiteX12" fmla="*/ 170812 w 1838339"/>
                <a:gd name="connsiteY12" fmla="*/ 21182 h 386326"/>
                <a:gd name="connsiteX13" fmla="*/ 210630 w 1838339"/>
                <a:gd name="connsiteY13" fmla="*/ 49086 h 386326"/>
                <a:gd name="connsiteX14" fmla="*/ 211993 w 1838339"/>
                <a:gd name="connsiteY14" fmla="*/ 48283 h 386326"/>
                <a:gd name="connsiteX15" fmla="*/ 921000 w 1838339"/>
                <a:gd name="connsiteY15" fmla="*/ 205888 h 386326"/>
                <a:gd name="connsiteX16" fmla="*/ 1631064 w 1838339"/>
                <a:gd name="connsiteY16" fmla="*/ 46563 h 386326"/>
                <a:gd name="connsiteX17" fmla="*/ 1631197 w 1838339"/>
                <a:gd name="connsiteY17" fmla="*/ 46640 h 386326"/>
                <a:gd name="connsiteX18" fmla="*/ 1667527 w 1838339"/>
                <a:gd name="connsiteY18" fmla="*/ 21181 h 386326"/>
                <a:gd name="connsiteX19" fmla="*/ 1765756 w 1838339"/>
                <a:gd name="connsiteY19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0630 w 1838339"/>
                <a:gd name="connsiteY12" fmla="*/ 49086 h 386326"/>
                <a:gd name="connsiteX13" fmla="*/ 211993 w 1838339"/>
                <a:gd name="connsiteY13" fmla="*/ 48283 h 386326"/>
                <a:gd name="connsiteX14" fmla="*/ 921000 w 1838339"/>
                <a:gd name="connsiteY14" fmla="*/ 205888 h 386326"/>
                <a:gd name="connsiteX15" fmla="*/ 1631064 w 1838339"/>
                <a:gd name="connsiteY15" fmla="*/ 46563 h 386326"/>
                <a:gd name="connsiteX16" fmla="*/ 1631197 w 1838339"/>
                <a:gd name="connsiteY16" fmla="*/ 46640 h 386326"/>
                <a:gd name="connsiteX17" fmla="*/ 1667527 w 1838339"/>
                <a:gd name="connsiteY17" fmla="*/ 21181 h 386326"/>
                <a:gd name="connsiteX18" fmla="*/ 1765756 w 1838339"/>
                <a:gd name="connsiteY18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1993 w 1838339"/>
                <a:gd name="connsiteY12" fmla="*/ 48283 h 386326"/>
                <a:gd name="connsiteX13" fmla="*/ 921000 w 1838339"/>
                <a:gd name="connsiteY13" fmla="*/ 205888 h 386326"/>
                <a:gd name="connsiteX14" fmla="*/ 1631064 w 1838339"/>
                <a:gd name="connsiteY14" fmla="*/ 46563 h 386326"/>
                <a:gd name="connsiteX15" fmla="*/ 1631197 w 1838339"/>
                <a:gd name="connsiteY15" fmla="*/ 46640 h 386326"/>
                <a:gd name="connsiteX16" fmla="*/ 1667527 w 1838339"/>
                <a:gd name="connsiteY16" fmla="*/ 21181 h 386326"/>
                <a:gd name="connsiteX17" fmla="*/ 1765756 w 1838339"/>
                <a:gd name="connsiteY17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0367 w 1838339"/>
                <a:gd name="connsiteY4" fmla="*/ 148550 h 386326"/>
                <a:gd name="connsiteX5" fmla="*/ 1616112 w 1838339"/>
                <a:gd name="connsiteY5" fmla="*/ 248676 h 386326"/>
                <a:gd name="connsiteX6" fmla="*/ 921342 w 1838339"/>
                <a:gd name="connsiteY6" fmla="*/ 386326 h 386326"/>
                <a:gd name="connsiteX7" fmla="*/ 227510 w 1838339"/>
                <a:gd name="connsiteY7" fmla="*/ 250339 h 386326"/>
                <a:gd name="connsiteX8" fmla="*/ 86377 w 1838339"/>
                <a:gd name="connsiteY8" fmla="*/ 184999 h 386326"/>
                <a:gd name="connsiteX9" fmla="*/ 7164 w 1838339"/>
                <a:gd name="connsiteY9" fmla="*/ 40502 h 386326"/>
                <a:gd name="connsiteX10" fmla="*/ 170812 w 1838339"/>
                <a:gd name="connsiteY10" fmla="*/ 21182 h 386326"/>
                <a:gd name="connsiteX11" fmla="*/ 211993 w 1838339"/>
                <a:gd name="connsiteY11" fmla="*/ 48283 h 386326"/>
                <a:gd name="connsiteX12" fmla="*/ 921000 w 1838339"/>
                <a:gd name="connsiteY12" fmla="*/ 205888 h 386326"/>
                <a:gd name="connsiteX13" fmla="*/ 1631064 w 1838339"/>
                <a:gd name="connsiteY13" fmla="*/ 46563 h 386326"/>
                <a:gd name="connsiteX14" fmla="*/ 1631197 w 1838339"/>
                <a:gd name="connsiteY14" fmla="*/ 46640 h 386326"/>
                <a:gd name="connsiteX15" fmla="*/ 1667527 w 1838339"/>
                <a:gd name="connsiteY15" fmla="*/ 21181 h 386326"/>
                <a:gd name="connsiteX16" fmla="*/ 1765756 w 1838339"/>
                <a:gd name="connsiteY16" fmla="*/ 914 h 38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38339" h="386326">
                  <a:moveTo>
                    <a:pt x="1765756" y="914"/>
                  </a:moveTo>
                  <a:cubicBezTo>
                    <a:pt x="1795370" y="4411"/>
                    <a:pt x="1819517" y="17883"/>
                    <a:pt x="1831175" y="40501"/>
                  </a:cubicBezTo>
                  <a:cubicBezTo>
                    <a:pt x="1842833" y="63119"/>
                    <a:pt x="1839795" y="90602"/>
                    <a:pt x="1825460" y="116750"/>
                  </a:cubicBezTo>
                  <a:lnTo>
                    <a:pt x="1802096" y="146360"/>
                  </a:lnTo>
                  <a:lnTo>
                    <a:pt x="1800367" y="148550"/>
                  </a:lnTo>
                  <a:lnTo>
                    <a:pt x="1616112" y="248676"/>
                  </a:lnTo>
                  <a:cubicBezTo>
                    <a:pt x="1414337" y="337362"/>
                    <a:pt x="1172083" y="386141"/>
                    <a:pt x="921342" y="386326"/>
                  </a:cubicBezTo>
                  <a:cubicBezTo>
                    <a:pt x="671222" y="386511"/>
                    <a:pt x="429342" y="338330"/>
                    <a:pt x="227510" y="250339"/>
                  </a:cubicBezTo>
                  <a:lnTo>
                    <a:pt x="86377" y="184999"/>
                  </a:lnTo>
                  <a:cubicBezTo>
                    <a:pt x="19314" y="150432"/>
                    <a:pt x="-16151" y="85739"/>
                    <a:pt x="7164" y="40502"/>
                  </a:cubicBezTo>
                  <a:cubicBezTo>
                    <a:pt x="30481" y="-4734"/>
                    <a:pt x="103748" y="-13385"/>
                    <a:pt x="170812" y="21182"/>
                  </a:cubicBezTo>
                  <a:lnTo>
                    <a:pt x="211993" y="48283"/>
                  </a:lnTo>
                  <a:cubicBezTo>
                    <a:pt x="403389" y="149623"/>
                    <a:pt x="657208" y="206044"/>
                    <a:pt x="921000" y="205888"/>
                  </a:cubicBezTo>
                  <a:cubicBezTo>
                    <a:pt x="1185583" y="205732"/>
                    <a:pt x="1439885" y="148671"/>
                    <a:pt x="1631064" y="46563"/>
                  </a:cubicBezTo>
                  <a:cubicBezTo>
                    <a:pt x="1631108" y="46589"/>
                    <a:pt x="1631153" y="46614"/>
                    <a:pt x="1631197" y="46640"/>
                  </a:cubicBezTo>
                  <a:lnTo>
                    <a:pt x="1667527" y="21181"/>
                  </a:lnTo>
                  <a:cubicBezTo>
                    <a:pt x="1701059" y="3898"/>
                    <a:pt x="1736142" y="-2582"/>
                    <a:pt x="1765756" y="91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3817315-51EE-483E-A9E1-3BDB46DB0367}"/>
                </a:ext>
              </a:extLst>
            </p:cNvPr>
            <p:cNvGrpSpPr/>
            <p:nvPr/>
          </p:nvGrpSpPr>
          <p:grpSpPr>
            <a:xfrm>
              <a:off x="6369695" y="1112041"/>
              <a:ext cx="279335" cy="282593"/>
              <a:chOff x="1368543" y="2731135"/>
              <a:chExt cx="279335" cy="282593"/>
            </a:xfrm>
          </p:grpSpPr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990ADCD2-8822-4C37-80F2-CE8E8757B25A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512D045A-0B18-4CA6-B5A2-96B2585CEB0E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C7F477A8-6090-4F98-A012-979E3176A4F1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7CC9225-AD97-4401-A76B-2E7E622CFE19}"/>
                </a:ext>
              </a:extLst>
            </p:cNvPr>
            <p:cNvGrpSpPr/>
            <p:nvPr/>
          </p:nvGrpSpPr>
          <p:grpSpPr>
            <a:xfrm flipH="1">
              <a:off x="6983957" y="1112041"/>
              <a:ext cx="279335" cy="282593"/>
              <a:chOff x="1368543" y="2731135"/>
              <a:chExt cx="279335" cy="282593"/>
            </a:xfrm>
          </p:grpSpPr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70B7D17C-C8DD-404C-9CED-08E242B8840D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2B2642B3-49E1-409D-A9B8-41838B73230F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74057C63-D3E2-40D1-ACEE-EB5CD4D4C738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1F94A4D-62B9-49D0-937C-71DE6BF19872}"/>
                </a:ext>
              </a:extLst>
            </p:cNvPr>
            <p:cNvSpPr/>
            <p:nvPr/>
          </p:nvSpPr>
          <p:spPr bwMode="auto">
            <a:xfrm>
              <a:off x="5957193" y="1759731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28304438-BBE6-4E2B-A9AD-CE437F760A59}"/>
                </a:ext>
              </a:extLst>
            </p:cNvPr>
            <p:cNvGrpSpPr/>
            <p:nvPr/>
          </p:nvGrpSpPr>
          <p:grpSpPr>
            <a:xfrm>
              <a:off x="5945491" y="940871"/>
              <a:ext cx="318663" cy="314095"/>
              <a:chOff x="3952971" y="4155374"/>
              <a:chExt cx="318663" cy="314095"/>
            </a:xfrm>
          </p:grpSpPr>
          <p:sp>
            <p:nvSpPr>
              <p:cNvPr id="13" name="楕円 22">
                <a:extLst>
                  <a:ext uri="{FF2B5EF4-FFF2-40B4-BE49-F238E27FC236}">
                    <a16:creationId xmlns:a16="http://schemas.microsoft.com/office/drawing/2014/main" id="{A57EB8DA-5EF1-4DD5-B82F-B8F245D455F2}"/>
                  </a:ext>
                </a:extLst>
              </p:cNvPr>
              <p:cNvSpPr/>
              <p:nvPr/>
            </p:nvSpPr>
            <p:spPr bwMode="auto">
              <a:xfrm rot="7200000">
                <a:off x="4097906" y="4116660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22">
                <a:extLst>
                  <a:ext uri="{FF2B5EF4-FFF2-40B4-BE49-F238E27FC236}">
                    <a16:creationId xmlns:a16="http://schemas.microsoft.com/office/drawing/2014/main" id="{29836128-F9DC-4D65-B775-94D2567FFCEE}"/>
                  </a:ext>
                </a:extLst>
              </p:cNvPr>
              <p:cNvSpPr/>
              <p:nvPr/>
            </p:nvSpPr>
            <p:spPr bwMode="auto">
              <a:xfrm rot="5400000">
                <a:off x="3991685" y="4295741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260C718C-C4B1-46A8-B406-8455D26E3F73}"/>
                </a:ext>
              </a:extLst>
            </p:cNvPr>
            <p:cNvGrpSpPr/>
            <p:nvPr/>
          </p:nvGrpSpPr>
          <p:grpSpPr>
            <a:xfrm flipH="1">
              <a:off x="7385907" y="940871"/>
              <a:ext cx="318663" cy="314095"/>
              <a:chOff x="3952971" y="4155374"/>
              <a:chExt cx="318663" cy="314095"/>
            </a:xfrm>
          </p:grpSpPr>
          <p:sp>
            <p:nvSpPr>
              <p:cNvPr id="11" name="楕円 22">
                <a:extLst>
                  <a:ext uri="{FF2B5EF4-FFF2-40B4-BE49-F238E27FC236}">
                    <a16:creationId xmlns:a16="http://schemas.microsoft.com/office/drawing/2014/main" id="{1770E5F7-04FF-4593-942D-913A1B248071}"/>
                  </a:ext>
                </a:extLst>
              </p:cNvPr>
              <p:cNvSpPr/>
              <p:nvPr/>
            </p:nvSpPr>
            <p:spPr bwMode="auto">
              <a:xfrm rot="7200000">
                <a:off x="4097906" y="4116660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楕円 22">
                <a:extLst>
                  <a:ext uri="{FF2B5EF4-FFF2-40B4-BE49-F238E27FC236}">
                    <a16:creationId xmlns:a16="http://schemas.microsoft.com/office/drawing/2014/main" id="{BFBE979E-95D4-4E5A-A168-781C08AF21D5}"/>
                  </a:ext>
                </a:extLst>
              </p:cNvPr>
              <p:cNvSpPr/>
              <p:nvPr/>
            </p:nvSpPr>
            <p:spPr bwMode="auto">
              <a:xfrm rot="5400000">
                <a:off x="3991685" y="4295741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B5B302FF-FE87-4E12-A0CE-35FA479CA413}"/>
              </a:ext>
            </a:extLst>
          </p:cNvPr>
          <p:cNvGrpSpPr/>
          <p:nvPr/>
        </p:nvGrpSpPr>
        <p:grpSpPr>
          <a:xfrm>
            <a:off x="7820284" y="964518"/>
            <a:ext cx="1705380" cy="1386445"/>
            <a:chOff x="7820284" y="964518"/>
            <a:chExt cx="1705380" cy="1386445"/>
          </a:xfrm>
        </p:grpSpPr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D32FE283-8703-4ABA-85F6-C7AB356A92A5}"/>
                </a:ext>
              </a:extLst>
            </p:cNvPr>
            <p:cNvSpPr/>
            <p:nvPr/>
          </p:nvSpPr>
          <p:spPr bwMode="auto">
            <a:xfrm>
              <a:off x="7820284" y="1923358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25203A20-421D-4AA0-BEB8-276930637FF7}"/>
                </a:ext>
              </a:extLst>
            </p:cNvPr>
            <p:cNvSpPr/>
            <p:nvPr/>
          </p:nvSpPr>
          <p:spPr bwMode="auto">
            <a:xfrm>
              <a:off x="7820284" y="1764608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DAD757A9-9484-4371-95DA-553AEEDD65EA}"/>
                </a:ext>
              </a:extLst>
            </p:cNvPr>
            <p:cNvGrpSpPr/>
            <p:nvPr/>
          </p:nvGrpSpPr>
          <p:grpSpPr>
            <a:xfrm>
              <a:off x="8074286" y="1053870"/>
              <a:ext cx="1197378" cy="648920"/>
              <a:chOff x="2285371" y="2888940"/>
              <a:chExt cx="1801128" cy="868446"/>
            </a:xfrm>
          </p:grpSpPr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CD277953-1EB8-46DA-AEAB-3C14C174D5B2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四角形: 角を丸くする 44">
                <a:extLst>
                  <a:ext uri="{FF2B5EF4-FFF2-40B4-BE49-F238E27FC236}">
                    <a16:creationId xmlns:a16="http://schemas.microsoft.com/office/drawing/2014/main" id="{C3B8A45A-F85A-41A0-A7C9-3A18BBAD0636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0C5FE542-28EE-40E4-8C3E-3D42E8C233C0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四角形: 角を丸くする 46">
                <a:extLst>
                  <a:ext uri="{FF2B5EF4-FFF2-40B4-BE49-F238E27FC236}">
                    <a16:creationId xmlns:a16="http://schemas.microsoft.com/office/drawing/2014/main" id="{EFE84096-3206-49AC-A66A-BADE4FAFF9E8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D458E0CC-F553-4DCD-A0A0-D020BE9E7752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101FCFBF-A1AF-4A97-A9DF-CA7D352CC609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D32581E5-C3C1-4A1D-8098-0FFA0321C7D4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08C783C4-37FB-4FBE-BF43-E8D560BD9895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2499A7B6-BA7D-4C73-8868-3847B564CAAF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04152251-E504-4A02-9BFD-F9A8AF897B40}"/>
                </a:ext>
              </a:extLst>
            </p:cNvPr>
            <p:cNvSpPr/>
            <p:nvPr/>
          </p:nvSpPr>
          <p:spPr bwMode="auto">
            <a:xfrm rot="10800000">
              <a:off x="8189069" y="1377418"/>
              <a:ext cx="965120" cy="171957"/>
            </a:xfrm>
            <a:custGeom>
              <a:avLst/>
              <a:gdLst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136962 w 1838339"/>
                <a:gd name="connsiteY14" fmla="*/ 202923 h 386326"/>
                <a:gd name="connsiteX15" fmla="*/ 86377 w 1838339"/>
                <a:gd name="connsiteY15" fmla="*/ 184999 h 386326"/>
                <a:gd name="connsiteX16" fmla="*/ 7164 w 1838339"/>
                <a:gd name="connsiteY16" fmla="*/ 40502 h 386326"/>
                <a:gd name="connsiteX17" fmla="*/ 170812 w 1838339"/>
                <a:gd name="connsiteY17" fmla="*/ 21182 h 386326"/>
                <a:gd name="connsiteX18" fmla="*/ 210630 w 1838339"/>
                <a:gd name="connsiteY18" fmla="*/ 49086 h 386326"/>
                <a:gd name="connsiteX19" fmla="*/ 211993 w 1838339"/>
                <a:gd name="connsiteY19" fmla="*/ 48283 h 386326"/>
                <a:gd name="connsiteX20" fmla="*/ 921000 w 1838339"/>
                <a:gd name="connsiteY20" fmla="*/ 205888 h 386326"/>
                <a:gd name="connsiteX21" fmla="*/ 1631064 w 1838339"/>
                <a:gd name="connsiteY21" fmla="*/ 46563 h 386326"/>
                <a:gd name="connsiteX22" fmla="*/ 1631197 w 1838339"/>
                <a:gd name="connsiteY22" fmla="*/ 46640 h 386326"/>
                <a:gd name="connsiteX23" fmla="*/ 1667527 w 1838339"/>
                <a:gd name="connsiteY23" fmla="*/ 21181 h 386326"/>
                <a:gd name="connsiteX24" fmla="*/ 1765756 w 1838339"/>
                <a:gd name="connsiteY24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86377 w 1838339"/>
                <a:gd name="connsiteY14" fmla="*/ 184999 h 386326"/>
                <a:gd name="connsiteX15" fmla="*/ 7164 w 1838339"/>
                <a:gd name="connsiteY15" fmla="*/ 40502 h 386326"/>
                <a:gd name="connsiteX16" fmla="*/ 170812 w 1838339"/>
                <a:gd name="connsiteY16" fmla="*/ 21182 h 386326"/>
                <a:gd name="connsiteX17" fmla="*/ 210630 w 1838339"/>
                <a:gd name="connsiteY17" fmla="*/ 49086 h 386326"/>
                <a:gd name="connsiteX18" fmla="*/ 211993 w 1838339"/>
                <a:gd name="connsiteY18" fmla="*/ 48283 h 386326"/>
                <a:gd name="connsiteX19" fmla="*/ 921000 w 1838339"/>
                <a:gd name="connsiteY19" fmla="*/ 205888 h 386326"/>
                <a:gd name="connsiteX20" fmla="*/ 1631064 w 1838339"/>
                <a:gd name="connsiteY20" fmla="*/ 46563 h 386326"/>
                <a:gd name="connsiteX21" fmla="*/ 1631197 w 1838339"/>
                <a:gd name="connsiteY21" fmla="*/ 46640 h 386326"/>
                <a:gd name="connsiteX22" fmla="*/ 1667527 w 1838339"/>
                <a:gd name="connsiteY22" fmla="*/ 21181 h 386326"/>
                <a:gd name="connsiteX23" fmla="*/ 1765756 w 1838339"/>
                <a:gd name="connsiteY23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86377 w 1838339"/>
                <a:gd name="connsiteY13" fmla="*/ 184999 h 386326"/>
                <a:gd name="connsiteX14" fmla="*/ 7164 w 1838339"/>
                <a:gd name="connsiteY14" fmla="*/ 40502 h 386326"/>
                <a:gd name="connsiteX15" fmla="*/ 170812 w 1838339"/>
                <a:gd name="connsiteY15" fmla="*/ 21182 h 386326"/>
                <a:gd name="connsiteX16" fmla="*/ 210630 w 1838339"/>
                <a:gd name="connsiteY16" fmla="*/ 49086 h 386326"/>
                <a:gd name="connsiteX17" fmla="*/ 211993 w 1838339"/>
                <a:gd name="connsiteY17" fmla="*/ 48283 h 386326"/>
                <a:gd name="connsiteX18" fmla="*/ 921000 w 1838339"/>
                <a:gd name="connsiteY18" fmla="*/ 205888 h 386326"/>
                <a:gd name="connsiteX19" fmla="*/ 1631064 w 1838339"/>
                <a:gd name="connsiteY19" fmla="*/ 46563 h 386326"/>
                <a:gd name="connsiteX20" fmla="*/ 1631197 w 1838339"/>
                <a:gd name="connsiteY20" fmla="*/ 46640 h 386326"/>
                <a:gd name="connsiteX21" fmla="*/ 1667527 w 1838339"/>
                <a:gd name="connsiteY21" fmla="*/ 21181 h 386326"/>
                <a:gd name="connsiteX22" fmla="*/ 1765756 w 1838339"/>
                <a:gd name="connsiteY22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616112 w 1838339"/>
                <a:gd name="connsiteY9" fmla="*/ 248676 h 386326"/>
                <a:gd name="connsiteX10" fmla="*/ 921342 w 1838339"/>
                <a:gd name="connsiteY10" fmla="*/ 386326 h 386326"/>
                <a:gd name="connsiteX11" fmla="*/ 227510 w 1838339"/>
                <a:gd name="connsiteY11" fmla="*/ 250339 h 386326"/>
                <a:gd name="connsiteX12" fmla="*/ 86377 w 1838339"/>
                <a:gd name="connsiteY12" fmla="*/ 184999 h 386326"/>
                <a:gd name="connsiteX13" fmla="*/ 7164 w 1838339"/>
                <a:gd name="connsiteY13" fmla="*/ 40502 h 386326"/>
                <a:gd name="connsiteX14" fmla="*/ 170812 w 1838339"/>
                <a:gd name="connsiteY14" fmla="*/ 21182 h 386326"/>
                <a:gd name="connsiteX15" fmla="*/ 210630 w 1838339"/>
                <a:gd name="connsiteY15" fmla="*/ 49086 h 386326"/>
                <a:gd name="connsiteX16" fmla="*/ 211993 w 1838339"/>
                <a:gd name="connsiteY16" fmla="*/ 48283 h 386326"/>
                <a:gd name="connsiteX17" fmla="*/ 921000 w 1838339"/>
                <a:gd name="connsiteY17" fmla="*/ 205888 h 386326"/>
                <a:gd name="connsiteX18" fmla="*/ 1631064 w 1838339"/>
                <a:gd name="connsiteY18" fmla="*/ 46563 h 386326"/>
                <a:gd name="connsiteX19" fmla="*/ 1631197 w 1838339"/>
                <a:gd name="connsiteY19" fmla="*/ 46640 h 386326"/>
                <a:gd name="connsiteX20" fmla="*/ 1667527 w 1838339"/>
                <a:gd name="connsiteY20" fmla="*/ 21181 h 386326"/>
                <a:gd name="connsiteX21" fmla="*/ 1765756 w 1838339"/>
                <a:gd name="connsiteY21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616112 w 1838339"/>
                <a:gd name="connsiteY8" fmla="*/ 248676 h 386326"/>
                <a:gd name="connsiteX9" fmla="*/ 921342 w 1838339"/>
                <a:gd name="connsiteY9" fmla="*/ 386326 h 386326"/>
                <a:gd name="connsiteX10" fmla="*/ 227510 w 1838339"/>
                <a:gd name="connsiteY10" fmla="*/ 250339 h 386326"/>
                <a:gd name="connsiteX11" fmla="*/ 86377 w 1838339"/>
                <a:gd name="connsiteY11" fmla="*/ 184999 h 386326"/>
                <a:gd name="connsiteX12" fmla="*/ 7164 w 1838339"/>
                <a:gd name="connsiteY12" fmla="*/ 40502 h 386326"/>
                <a:gd name="connsiteX13" fmla="*/ 170812 w 1838339"/>
                <a:gd name="connsiteY13" fmla="*/ 21182 h 386326"/>
                <a:gd name="connsiteX14" fmla="*/ 210630 w 1838339"/>
                <a:gd name="connsiteY14" fmla="*/ 49086 h 386326"/>
                <a:gd name="connsiteX15" fmla="*/ 211993 w 1838339"/>
                <a:gd name="connsiteY15" fmla="*/ 48283 h 386326"/>
                <a:gd name="connsiteX16" fmla="*/ 921000 w 1838339"/>
                <a:gd name="connsiteY16" fmla="*/ 205888 h 386326"/>
                <a:gd name="connsiteX17" fmla="*/ 1631064 w 1838339"/>
                <a:gd name="connsiteY17" fmla="*/ 46563 h 386326"/>
                <a:gd name="connsiteX18" fmla="*/ 1631197 w 1838339"/>
                <a:gd name="connsiteY18" fmla="*/ 46640 h 386326"/>
                <a:gd name="connsiteX19" fmla="*/ 1667527 w 1838339"/>
                <a:gd name="connsiteY19" fmla="*/ 21181 h 386326"/>
                <a:gd name="connsiteX20" fmla="*/ 1765756 w 1838339"/>
                <a:gd name="connsiteY20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616112 w 1838339"/>
                <a:gd name="connsiteY7" fmla="*/ 248676 h 386326"/>
                <a:gd name="connsiteX8" fmla="*/ 921342 w 1838339"/>
                <a:gd name="connsiteY8" fmla="*/ 386326 h 386326"/>
                <a:gd name="connsiteX9" fmla="*/ 227510 w 1838339"/>
                <a:gd name="connsiteY9" fmla="*/ 250339 h 386326"/>
                <a:gd name="connsiteX10" fmla="*/ 86377 w 1838339"/>
                <a:gd name="connsiteY10" fmla="*/ 184999 h 386326"/>
                <a:gd name="connsiteX11" fmla="*/ 7164 w 1838339"/>
                <a:gd name="connsiteY11" fmla="*/ 40502 h 386326"/>
                <a:gd name="connsiteX12" fmla="*/ 170812 w 1838339"/>
                <a:gd name="connsiteY12" fmla="*/ 21182 h 386326"/>
                <a:gd name="connsiteX13" fmla="*/ 210630 w 1838339"/>
                <a:gd name="connsiteY13" fmla="*/ 49086 h 386326"/>
                <a:gd name="connsiteX14" fmla="*/ 211993 w 1838339"/>
                <a:gd name="connsiteY14" fmla="*/ 48283 h 386326"/>
                <a:gd name="connsiteX15" fmla="*/ 921000 w 1838339"/>
                <a:gd name="connsiteY15" fmla="*/ 205888 h 386326"/>
                <a:gd name="connsiteX16" fmla="*/ 1631064 w 1838339"/>
                <a:gd name="connsiteY16" fmla="*/ 46563 h 386326"/>
                <a:gd name="connsiteX17" fmla="*/ 1631197 w 1838339"/>
                <a:gd name="connsiteY17" fmla="*/ 46640 h 386326"/>
                <a:gd name="connsiteX18" fmla="*/ 1667527 w 1838339"/>
                <a:gd name="connsiteY18" fmla="*/ 21181 h 386326"/>
                <a:gd name="connsiteX19" fmla="*/ 1765756 w 1838339"/>
                <a:gd name="connsiteY19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0630 w 1838339"/>
                <a:gd name="connsiteY12" fmla="*/ 49086 h 386326"/>
                <a:gd name="connsiteX13" fmla="*/ 211993 w 1838339"/>
                <a:gd name="connsiteY13" fmla="*/ 48283 h 386326"/>
                <a:gd name="connsiteX14" fmla="*/ 921000 w 1838339"/>
                <a:gd name="connsiteY14" fmla="*/ 205888 h 386326"/>
                <a:gd name="connsiteX15" fmla="*/ 1631064 w 1838339"/>
                <a:gd name="connsiteY15" fmla="*/ 46563 h 386326"/>
                <a:gd name="connsiteX16" fmla="*/ 1631197 w 1838339"/>
                <a:gd name="connsiteY16" fmla="*/ 46640 h 386326"/>
                <a:gd name="connsiteX17" fmla="*/ 1667527 w 1838339"/>
                <a:gd name="connsiteY17" fmla="*/ 21181 h 386326"/>
                <a:gd name="connsiteX18" fmla="*/ 1765756 w 1838339"/>
                <a:gd name="connsiteY18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1993 w 1838339"/>
                <a:gd name="connsiteY12" fmla="*/ 48283 h 386326"/>
                <a:gd name="connsiteX13" fmla="*/ 921000 w 1838339"/>
                <a:gd name="connsiteY13" fmla="*/ 205888 h 386326"/>
                <a:gd name="connsiteX14" fmla="*/ 1631064 w 1838339"/>
                <a:gd name="connsiteY14" fmla="*/ 46563 h 386326"/>
                <a:gd name="connsiteX15" fmla="*/ 1631197 w 1838339"/>
                <a:gd name="connsiteY15" fmla="*/ 46640 h 386326"/>
                <a:gd name="connsiteX16" fmla="*/ 1667527 w 1838339"/>
                <a:gd name="connsiteY16" fmla="*/ 21181 h 386326"/>
                <a:gd name="connsiteX17" fmla="*/ 1765756 w 1838339"/>
                <a:gd name="connsiteY17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0367 w 1838339"/>
                <a:gd name="connsiteY4" fmla="*/ 148550 h 386326"/>
                <a:gd name="connsiteX5" fmla="*/ 1616112 w 1838339"/>
                <a:gd name="connsiteY5" fmla="*/ 248676 h 386326"/>
                <a:gd name="connsiteX6" fmla="*/ 921342 w 1838339"/>
                <a:gd name="connsiteY6" fmla="*/ 386326 h 386326"/>
                <a:gd name="connsiteX7" fmla="*/ 227510 w 1838339"/>
                <a:gd name="connsiteY7" fmla="*/ 250339 h 386326"/>
                <a:gd name="connsiteX8" fmla="*/ 86377 w 1838339"/>
                <a:gd name="connsiteY8" fmla="*/ 184999 h 386326"/>
                <a:gd name="connsiteX9" fmla="*/ 7164 w 1838339"/>
                <a:gd name="connsiteY9" fmla="*/ 40502 h 386326"/>
                <a:gd name="connsiteX10" fmla="*/ 170812 w 1838339"/>
                <a:gd name="connsiteY10" fmla="*/ 21182 h 386326"/>
                <a:gd name="connsiteX11" fmla="*/ 211993 w 1838339"/>
                <a:gd name="connsiteY11" fmla="*/ 48283 h 386326"/>
                <a:gd name="connsiteX12" fmla="*/ 921000 w 1838339"/>
                <a:gd name="connsiteY12" fmla="*/ 205888 h 386326"/>
                <a:gd name="connsiteX13" fmla="*/ 1631064 w 1838339"/>
                <a:gd name="connsiteY13" fmla="*/ 46563 h 386326"/>
                <a:gd name="connsiteX14" fmla="*/ 1631197 w 1838339"/>
                <a:gd name="connsiteY14" fmla="*/ 46640 h 386326"/>
                <a:gd name="connsiteX15" fmla="*/ 1667527 w 1838339"/>
                <a:gd name="connsiteY15" fmla="*/ 21181 h 386326"/>
                <a:gd name="connsiteX16" fmla="*/ 1765756 w 1838339"/>
                <a:gd name="connsiteY16" fmla="*/ 914 h 38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38339" h="386326">
                  <a:moveTo>
                    <a:pt x="1765756" y="914"/>
                  </a:moveTo>
                  <a:cubicBezTo>
                    <a:pt x="1795370" y="4411"/>
                    <a:pt x="1819517" y="17883"/>
                    <a:pt x="1831175" y="40501"/>
                  </a:cubicBezTo>
                  <a:cubicBezTo>
                    <a:pt x="1842833" y="63119"/>
                    <a:pt x="1839795" y="90602"/>
                    <a:pt x="1825460" y="116750"/>
                  </a:cubicBezTo>
                  <a:lnTo>
                    <a:pt x="1802096" y="146360"/>
                  </a:lnTo>
                  <a:lnTo>
                    <a:pt x="1800367" y="148550"/>
                  </a:lnTo>
                  <a:lnTo>
                    <a:pt x="1616112" y="248676"/>
                  </a:lnTo>
                  <a:cubicBezTo>
                    <a:pt x="1414337" y="337362"/>
                    <a:pt x="1172083" y="386141"/>
                    <a:pt x="921342" y="386326"/>
                  </a:cubicBezTo>
                  <a:cubicBezTo>
                    <a:pt x="671222" y="386511"/>
                    <a:pt x="429342" y="338330"/>
                    <a:pt x="227510" y="250339"/>
                  </a:cubicBezTo>
                  <a:lnTo>
                    <a:pt x="86377" y="184999"/>
                  </a:lnTo>
                  <a:cubicBezTo>
                    <a:pt x="19314" y="150432"/>
                    <a:pt x="-16151" y="85739"/>
                    <a:pt x="7164" y="40502"/>
                  </a:cubicBezTo>
                  <a:cubicBezTo>
                    <a:pt x="30481" y="-4734"/>
                    <a:pt x="103748" y="-13385"/>
                    <a:pt x="170812" y="21182"/>
                  </a:cubicBezTo>
                  <a:lnTo>
                    <a:pt x="211993" y="48283"/>
                  </a:lnTo>
                  <a:cubicBezTo>
                    <a:pt x="403389" y="149623"/>
                    <a:pt x="657208" y="206044"/>
                    <a:pt x="921000" y="205888"/>
                  </a:cubicBezTo>
                  <a:cubicBezTo>
                    <a:pt x="1185583" y="205732"/>
                    <a:pt x="1439885" y="148671"/>
                    <a:pt x="1631064" y="46563"/>
                  </a:cubicBezTo>
                  <a:cubicBezTo>
                    <a:pt x="1631108" y="46589"/>
                    <a:pt x="1631153" y="46614"/>
                    <a:pt x="1631197" y="46640"/>
                  </a:cubicBezTo>
                  <a:lnTo>
                    <a:pt x="1667527" y="21181"/>
                  </a:lnTo>
                  <a:cubicBezTo>
                    <a:pt x="1701059" y="3898"/>
                    <a:pt x="1736142" y="-2582"/>
                    <a:pt x="1765756" y="91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2C36BE4E-3D83-40F2-ABBA-EBEB5C803A03}"/>
                </a:ext>
              </a:extLst>
            </p:cNvPr>
            <p:cNvGrpSpPr/>
            <p:nvPr/>
          </p:nvGrpSpPr>
          <p:grpSpPr>
            <a:xfrm>
              <a:off x="8847048" y="964518"/>
              <a:ext cx="279335" cy="282593"/>
              <a:chOff x="1368543" y="2731135"/>
              <a:chExt cx="279335" cy="282593"/>
            </a:xfrm>
          </p:grpSpPr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A3F32E82-14D2-4EA0-8BC3-F1C9A0335507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1A7509BB-2C9E-4449-A96D-E55C5E1EF483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87DADF97-27F3-41C3-80A2-23FBC1B7F3F8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E6E6963D-F924-4D8A-8C52-55F7ECEB3F0F}"/>
                </a:ext>
              </a:extLst>
            </p:cNvPr>
            <p:cNvGrpSpPr/>
            <p:nvPr/>
          </p:nvGrpSpPr>
          <p:grpSpPr>
            <a:xfrm flipH="1">
              <a:off x="8237322" y="964518"/>
              <a:ext cx="279335" cy="282593"/>
              <a:chOff x="1368543" y="2731135"/>
              <a:chExt cx="279335" cy="282593"/>
            </a:xfrm>
          </p:grpSpPr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244DC93B-B35E-4B68-BB49-2936232EA677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83CDA778-F74F-4318-8E76-65B65641293A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5A6BE04B-F459-4552-B323-7B97BD276F98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64F962EB-60B2-4C10-87D9-6A7AAFAFA909}"/>
                </a:ext>
              </a:extLst>
            </p:cNvPr>
            <p:cNvSpPr/>
            <p:nvPr/>
          </p:nvSpPr>
          <p:spPr bwMode="auto">
            <a:xfrm>
              <a:off x="7820284" y="1612208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0D25AF50-999D-4D5F-A78C-B9D099228A79}"/>
              </a:ext>
            </a:extLst>
          </p:cNvPr>
          <p:cNvGrpSpPr/>
          <p:nvPr/>
        </p:nvGrpSpPr>
        <p:grpSpPr>
          <a:xfrm>
            <a:off x="536372" y="4726393"/>
            <a:ext cx="1133567" cy="1584831"/>
            <a:chOff x="536372" y="4726393"/>
            <a:chExt cx="1133567" cy="1584831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0CD932A5-8CC6-4219-84AB-C1234A52C16C}"/>
                </a:ext>
              </a:extLst>
            </p:cNvPr>
            <p:cNvGrpSpPr/>
            <p:nvPr/>
          </p:nvGrpSpPr>
          <p:grpSpPr>
            <a:xfrm>
              <a:off x="853147" y="4726393"/>
              <a:ext cx="816792" cy="1584831"/>
              <a:chOff x="7761525" y="4540121"/>
              <a:chExt cx="772639" cy="1499161"/>
            </a:xfrm>
          </p:grpSpPr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2CFFF782-F2C0-4599-BD78-63B6AD52B7F1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C2A5CFFB-F5F8-4FE6-82C7-371C103D4078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3D008B20-918F-4DE7-BCD3-0A98C08AC787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E027CEFA-E32F-49F4-9B51-A3015AD5095D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" name="四角形: 角を丸くする 72">
                  <a:extLst>
                    <a:ext uri="{FF2B5EF4-FFF2-40B4-BE49-F238E27FC236}">
                      <a16:creationId xmlns:a16="http://schemas.microsoft.com/office/drawing/2014/main" id="{E9E36F30-2C23-463F-9579-AEC95ED7CB62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" name="四角形: 角を丸くする 73">
                  <a:extLst>
                    <a:ext uri="{FF2B5EF4-FFF2-40B4-BE49-F238E27FC236}">
                      <a16:creationId xmlns:a16="http://schemas.microsoft.com/office/drawing/2014/main" id="{1F72B999-ECCC-4192-BE0F-437187BB9190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" name="四角形: 角を丸くする 74">
                  <a:extLst>
                    <a:ext uri="{FF2B5EF4-FFF2-40B4-BE49-F238E27FC236}">
                      <a16:creationId xmlns:a16="http://schemas.microsoft.com/office/drawing/2014/main" id="{2F72970C-8267-4995-893A-BE12FDD18D31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四角形: 角を丸くする 75">
                  <a:extLst>
                    <a:ext uri="{FF2B5EF4-FFF2-40B4-BE49-F238E27FC236}">
                      <a16:creationId xmlns:a16="http://schemas.microsoft.com/office/drawing/2014/main" id="{0A60C152-BEB4-4811-B2C3-376652803AC1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CEB614FF-BC31-45E9-A711-99E3F90B2938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2FC75572-E90B-467A-8853-61F6328E1AFC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7C6434B6-2B50-4B13-B9E8-55B68615B623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正方形/長方形 69">
                <a:extLst>
                  <a:ext uri="{FF2B5EF4-FFF2-40B4-BE49-F238E27FC236}">
                    <a16:creationId xmlns:a16="http://schemas.microsoft.com/office/drawing/2014/main" id="{EE1942DC-6ED6-4072-9D51-9B1BB50D5430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7787F745-EFC2-4F51-A001-CDA5B439E57A}"/>
                </a:ext>
              </a:extLst>
            </p:cNvPr>
            <p:cNvSpPr/>
            <p:nvPr/>
          </p:nvSpPr>
          <p:spPr bwMode="auto">
            <a:xfrm>
              <a:off x="536372" y="4825761"/>
              <a:ext cx="372491" cy="1093797"/>
            </a:xfrm>
            <a:custGeom>
              <a:avLst/>
              <a:gdLst>
                <a:gd name="connsiteX0" fmla="*/ 396801 w 396801"/>
                <a:gd name="connsiteY0" fmla="*/ 1066045 h 1225322"/>
                <a:gd name="connsiteX1" fmla="*/ 396801 w 396801"/>
                <a:gd name="connsiteY1" fmla="*/ 1198620 h 1225322"/>
                <a:gd name="connsiteX2" fmla="*/ 380339 w 396801"/>
                <a:gd name="connsiteY2" fmla="*/ 1182200 h 1225322"/>
                <a:gd name="connsiteX3" fmla="*/ 222889 w 396801"/>
                <a:gd name="connsiteY3" fmla="*/ 1161936 h 1225322"/>
                <a:gd name="connsiteX4" fmla="*/ 12956 w 396801"/>
                <a:gd name="connsiteY4" fmla="*/ 1100181 h 1225322"/>
                <a:gd name="connsiteX5" fmla="*/ 0 w 396801"/>
                <a:gd name="connsiteY5" fmla="*/ 1099466 h 1225322"/>
                <a:gd name="connsiteX6" fmla="*/ 0 w 396801"/>
                <a:gd name="connsiteY6" fmla="*/ 966116 h 1225322"/>
                <a:gd name="connsiteX7" fmla="*/ 12956 w 396801"/>
                <a:gd name="connsiteY7" fmla="*/ 966831 h 1225322"/>
                <a:gd name="connsiteX8" fmla="*/ 222889 w 396801"/>
                <a:gd name="connsiteY8" fmla="*/ 1028586 h 1225322"/>
                <a:gd name="connsiteX9" fmla="*/ 362844 w 396801"/>
                <a:gd name="connsiteY9" fmla="*/ 1028586 h 1225322"/>
                <a:gd name="connsiteX10" fmla="*/ 396801 w 396801"/>
                <a:gd name="connsiteY10" fmla="*/ 824745 h 1225322"/>
                <a:gd name="connsiteX11" fmla="*/ 396801 w 396801"/>
                <a:gd name="connsiteY11" fmla="*/ 957320 h 1225322"/>
                <a:gd name="connsiteX12" fmla="*/ 380339 w 396801"/>
                <a:gd name="connsiteY12" fmla="*/ 940900 h 1225322"/>
                <a:gd name="connsiteX13" fmla="*/ 222889 w 396801"/>
                <a:gd name="connsiteY13" fmla="*/ 920636 h 1225322"/>
                <a:gd name="connsiteX14" fmla="*/ 12956 w 396801"/>
                <a:gd name="connsiteY14" fmla="*/ 858881 h 1225322"/>
                <a:gd name="connsiteX15" fmla="*/ 0 w 396801"/>
                <a:gd name="connsiteY15" fmla="*/ 858166 h 1225322"/>
                <a:gd name="connsiteX16" fmla="*/ 0 w 396801"/>
                <a:gd name="connsiteY16" fmla="*/ 724816 h 1225322"/>
                <a:gd name="connsiteX17" fmla="*/ 12956 w 396801"/>
                <a:gd name="connsiteY17" fmla="*/ 725531 h 1225322"/>
                <a:gd name="connsiteX18" fmla="*/ 222889 w 396801"/>
                <a:gd name="connsiteY18" fmla="*/ 787286 h 1225322"/>
                <a:gd name="connsiteX19" fmla="*/ 362844 w 396801"/>
                <a:gd name="connsiteY19" fmla="*/ 787286 h 1225322"/>
                <a:gd name="connsiteX20" fmla="*/ 396801 w 396801"/>
                <a:gd name="connsiteY20" fmla="*/ 583445 h 1225322"/>
                <a:gd name="connsiteX21" fmla="*/ 396801 w 396801"/>
                <a:gd name="connsiteY21" fmla="*/ 716020 h 1225322"/>
                <a:gd name="connsiteX22" fmla="*/ 380339 w 396801"/>
                <a:gd name="connsiteY22" fmla="*/ 699600 h 1225322"/>
                <a:gd name="connsiteX23" fmla="*/ 222889 w 396801"/>
                <a:gd name="connsiteY23" fmla="*/ 679336 h 1225322"/>
                <a:gd name="connsiteX24" fmla="*/ 12956 w 396801"/>
                <a:gd name="connsiteY24" fmla="*/ 617581 h 1225322"/>
                <a:gd name="connsiteX25" fmla="*/ 0 w 396801"/>
                <a:gd name="connsiteY25" fmla="*/ 616866 h 1225322"/>
                <a:gd name="connsiteX26" fmla="*/ 0 w 396801"/>
                <a:gd name="connsiteY26" fmla="*/ 483516 h 1225322"/>
                <a:gd name="connsiteX27" fmla="*/ 12956 w 396801"/>
                <a:gd name="connsiteY27" fmla="*/ 484231 h 1225322"/>
                <a:gd name="connsiteX28" fmla="*/ 222889 w 396801"/>
                <a:gd name="connsiteY28" fmla="*/ 545986 h 1225322"/>
                <a:gd name="connsiteX29" fmla="*/ 362844 w 396801"/>
                <a:gd name="connsiteY29" fmla="*/ 545986 h 1225322"/>
                <a:gd name="connsiteX30" fmla="*/ 396801 w 396801"/>
                <a:gd name="connsiteY30" fmla="*/ 342145 h 1225322"/>
                <a:gd name="connsiteX31" fmla="*/ 396801 w 396801"/>
                <a:gd name="connsiteY31" fmla="*/ 474720 h 1225322"/>
                <a:gd name="connsiteX32" fmla="*/ 380339 w 396801"/>
                <a:gd name="connsiteY32" fmla="*/ 458300 h 1225322"/>
                <a:gd name="connsiteX33" fmla="*/ 222889 w 396801"/>
                <a:gd name="connsiteY33" fmla="*/ 438036 h 1225322"/>
                <a:gd name="connsiteX34" fmla="*/ 12956 w 396801"/>
                <a:gd name="connsiteY34" fmla="*/ 376281 h 1225322"/>
                <a:gd name="connsiteX35" fmla="*/ 0 w 396801"/>
                <a:gd name="connsiteY35" fmla="*/ 375566 h 1225322"/>
                <a:gd name="connsiteX36" fmla="*/ 0 w 396801"/>
                <a:gd name="connsiteY36" fmla="*/ 242216 h 1225322"/>
                <a:gd name="connsiteX37" fmla="*/ 12956 w 396801"/>
                <a:gd name="connsiteY37" fmla="*/ 242931 h 1225322"/>
                <a:gd name="connsiteX38" fmla="*/ 222889 w 396801"/>
                <a:gd name="connsiteY38" fmla="*/ 304686 h 1225322"/>
                <a:gd name="connsiteX39" fmla="*/ 362844 w 396801"/>
                <a:gd name="connsiteY39" fmla="*/ 304686 h 1225322"/>
                <a:gd name="connsiteX40" fmla="*/ 396801 w 396801"/>
                <a:gd name="connsiteY40" fmla="*/ 100845 h 1225322"/>
                <a:gd name="connsiteX41" fmla="*/ 396801 w 396801"/>
                <a:gd name="connsiteY41" fmla="*/ 233420 h 1225322"/>
                <a:gd name="connsiteX42" fmla="*/ 380339 w 396801"/>
                <a:gd name="connsiteY42" fmla="*/ 217000 h 1225322"/>
                <a:gd name="connsiteX43" fmla="*/ 222889 w 396801"/>
                <a:gd name="connsiteY43" fmla="*/ 196736 h 1225322"/>
                <a:gd name="connsiteX44" fmla="*/ 12956 w 396801"/>
                <a:gd name="connsiteY44" fmla="*/ 134981 h 1225322"/>
                <a:gd name="connsiteX45" fmla="*/ 0 w 396801"/>
                <a:gd name="connsiteY45" fmla="*/ 134266 h 1225322"/>
                <a:gd name="connsiteX46" fmla="*/ 0 w 396801"/>
                <a:gd name="connsiteY46" fmla="*/ 916 h 1225322"/>
                <a:gd name="connsiteX47" fmla="*/ 12956 w 396801"/>
                <a:gd name="connsiteY47" fmla="*/ 1631 h 1225322"/>
                <a:gd name="connsiteX48" fmla="*/ 222889 w 396801"/>
                <a:gd name="connsiteY48" fmla="*/ 63386 h 1225322"/>
                <a:gd name="connsiteX49" fmla="*/ 362844 w 396801"/>
                <a:gd name="connsiteY49" fmla="*/ 63386 h 1225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96801" h="1225322">
                  <a:moveTo>
                    <a:pt x="396801" y="1066045"/>
                  </a:moveTo>
                  <a:lnTo>
                    <a:pt x="396801" y="1198620"/>
                  </a:lnTo>
                  <a:lnTo>
                    <a:pt x="380339" y="1182200"/>
                  </a:lnTo>
                  <a:cubicBezTo>
                    <a:pt x="327855" y="1123339"/>
                    <a:pt x="275372" y="1038425"/>
                    <a:pt x="222889" y="1161936"/>
                  </a:cubicBezTo>
                  <a:cubicBezTo>
                    <a:pt x="152911" y="1326618"/>
                    <a:pt x="82934" y="1120766"/>
                    <a:pt x="12956" y="1100181"/>
                  </a:cubicBezTo>
                  <a:lnTo>
                    <a:pt x="0" y="1099466"/>
                  </a:lnTo>
                  <a:lnTo>
                    <a:pt x="0" y="966116"/>
                  </a:lnTo>
                  <a:lnTo>
                    <a:pt x="12956" y="966831"/>
                  </a:lnTo>
                  <a:cubicBezTo>
                    <a:pt x="82934" y="987416"/>
                    <a:pt x="152911" y="1193268"/>
                    <a:pt x="222889" y="1028586"/>
                  </a:cubicBezTo>
                  <a:cubicBezTo>
                    <a:pt x="269540" y="918798"/>
                    <a:pt x="316192" y="973692"/>
                    <a:pt x="362844" y="1028586"/>
                  </a:cubicBezTo>
                  <a:close/>
                  <a:moveTo>
                    <a:pt x="396801" y="824745"/>
                  </a:moveTo>
                  <a:lnTo>
                    <a:pt x="396801" y="957320"/>
                  </a:lnTo>
                  <a:lnTo>
                    <a:pt x="380339" y="940900"/>
                  </a:lnTo>
                  <a:cubicBezTo>
                    <a:pt x="327855" y="882039"/>
                    <a:pt x="275372" y="797125"/>
                    <a:pt x="222889" y="920636"/>
                  </a:cubicBezTo>
                  <a:cubicBezTo>
                    <a:pt x="152911" y="1085318"/>
                    <a:pt x="82934" y="879466"/>
                    <a:pt x="12956" y="858881"/>
                  </a:cubicBezTo>
                  <a:lnTo>
                    <a:pt x="0" y="858166"/>
                  </a:lnTo>
                  <a:lnTo>
                    <a:pt x="0" y="724816"/>
                  </a:lnTo>
                  <a:lnTo>
                    <a:pt x="12956" y="725531"/>
                  </a:lnTo>
                  <a:cubicBezTo>
                    <a:pt x="82934" y="746116"/>
                    <a:pt x="152911" y="951968"/>
                    <a:pt x="222889" y="787286"/>
                  </a:cubicBezTo>
                  <a:cubicBezTo>
                    <a:pt x="269540" y="677498"/>
                    <a:pt x="316192" y="732392"/>
                    <a:pt x="362844" y="787286"/>
                  </a:cubicBezTo>
                  <a:close/>
                  <a:moveTo>
                    <a:pt x="396801" y="583445"/>
                  </a:moveTo>
                  <a:lnTo>
                    <a:pt x="396801" y="716020"/>
                  </a:lnTo>
                  <a:lnTo>
                    <a:pt x="380339" y="699600"/>
                  </a:lnTo>
                  <a:cubicBezTo>
                    <a:pt x="327855" y="640739"/>
                    <a:pt x="275372" y="555825"/>
                    <a:pt x="222889" y="679336"/>
                  </a:cubicBezTo>
                  <a:cubicBezTo>
                    <a:pt x="152911" y="844018"/>
                    <a:pt x="82934" y="638166"/>
                    <a:pt x="12956" y="617581"/>
                  </a:cubicBezTo>
                  <a:lnTo>
                    <a:pt x="0" y="616866"/>
                  </a:lnTo>
                  <a:lnTo>
                    <a:pt x="0" y="483516"/>
                  </a:lnTo>
                  <a:lnTo>
                    <a:pt x="12956" y="484231"/>
                  </a:lnTo>
                  <a:cubicBezTo>
                    <a:pt x="82934" y="504816"/>
                    <a:pt x="152911" y="710668"/>
                    <a:pt x="222889" y="545986"/>
                  </a:cubicBezTo>
                  <a:cubicBezTo>
                    <a:pt x="269540" y="436198"/>
                    <a:pt x="316192" y="491092"/>
                    <a:pt x="362844" y="545986"/>
                  </a:cubicBezTo>
                  <a:close/>
                  <a:moveTo>
                    <a:pt x="396801" y="342145"/>
                  </a:moveTo>
                  <a:lnTo>
                    <a:pt x="396801" y="474720"/>
                  </a:lnTo>
                  <a:lnTo>
                    <a:pt x="380339" y="458300"/>
                  </a:lnTo>
                  <a:cubicBezTo>
                    <a:pt x="327855" y="399439"/>
                    <a:pt x="275372" y="314525"/>
                    <a:pt x="222889" y="438036"/>
                  </a:cubicBezTo>
                  <a:cubicBezTo>
                    <a:pt x="152911" y="602718"/>
                    <a:pt x="82934" y="396866"/>
                    <a:pt x="12956" y="376281"/>
                  </a:cubicBezTo>
                  <a:lnTo>
                    <a:pt x="0" y="375566"/>
                  </a:lnTo>
                  <a:lnTo>
                    <a:pt x="0" y="242216"/>
                  </a:lnTo>
                  <a:lnTo>
                    <a:pt x="12956" y="242931"/>
                  </a:lnTo>
                  <a:cubicBezTo>
                    <a:pt x="82934" y="263516"/>
                    <a:pt x="152911" y="469368"/>
                    <a:pt x="222889" y="304686"/>
                  </a:cubicBezTo>
                  <a:cubicBezTo>
                    <a:pt x="269540" y="194898"/>
                    <a:pt x="316192" y="249792"/>
                    <a:pt x="362844" y="304686"/>
                  </a:cubicBezTo>
                  <a:close/>
                  <a:moveTo>
                    <a:pt x="396801" y="100845"/>
                  </a:moveTo>
                  <a:lnTo>
                    <a:pt x="396801" y="233420"/>
                  </a:lnTo>
                  <a:lnTo>
                    <a:pt x="380339" y="217000"/>
                  </a:lnTo>
                  <a:cubicBezTo>
                    <a:pt x="327855" y="158139"/>
                    <a:pt x="275372" y="73225"/>
                    <a:pt x="222889" y="196736"/>
                  </a:cubicBezTo>
                  <a:cubicBezTo>
                    <a:pt x="152911" y="361418"/>
                    <a:pt x="82934" y="155566"/>
                    <a:pt x="12956" y="134981"/>
                  </a:cubicBezTo>
                  <a:lnTo>
                    <a:pt x="0" y="134266"/>
                  </a:lnTo>
                  <a:lnTo>
                    <a:pt x="0" y="916"/>
                  </a:lnTo>
                  <a:lnTo>
                    <a:pt x="12956" y="1631"/>
                  </a:lnTo>
                  <a:cubicBezTo>
                    <a:pt x="82934" y="22216"/>
                    <a:pt x="152911" y="228068"/>
                    <a:pt x="222889" y="63386"/>
                  </a:cubicBezTo>
                  <a:cubicBezTo>
                    <a:pt x="269540" y="-46402"/>
                    <a:pt x="316192" y="8492"/>
                    <a:pt x="362844" y="6338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6FC74B4F-50D4-40C3-8E5A-77A44A1CF055}"/>
                </a:ext>
              </a:extLst>
            </p:cNvPr>
            <p:cNvGrpSpPr/>
            <p:nvPr/>
          </p:nvGrpSpPr>
          <p:grpSpPr>
            <a:xfrm>
              <a:off x="1014301" y="4855719"/>
              <a:ext cx="469754" cy="487576"/>
              <a:chOff x="945849" y="4855719"/>
              <a:chExt cx="469754" cy="487576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5D8B9B07-C7CE-403E-97AA-C13F9CE600BB}"/>
                  </a:ext>
                </a:extLst>
              </p:cNvPr>
              <p:cNvGrpSpPr/>
              <p:nvPr/>
            </p:nvGrpSpPr>
            <p:grpSpPr>
              <a:xfrm>
                <a:off x="945849" y="4855719"/>
                <a:ext cx="469754" cy="187812"/>
                <a:chOff x="945849" y="4855719"/>
                <a:chExt cx="469754" cy="187812"/>
              </a:xfrm>
            </p:grpSpPr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E30940B1-0B0E-40CE-9398-7CF9267D4FBC}"/>
                    </a:ext>
                  </a:extLst>
                </p:cNvPr>
                <p:cNvGrpSpPr/>
                <p:nvPr/>
              </p:nvGrpSpPr>
              <p:grpSpPr>
                <a:xfrm>
                  <a:off x="945849" y="4855719"/>
                  <a:ext cx="187814" cy="187812"/>
                  <a:chOff x="817986" y="2615529"/>
                  <a:chExt cx="279335" cy="279335"/>
                </a:xfrm>
              </p:grpSpPr>
              <p:sp>
                <p:nvSpPr>
                  <p:cNvPr id="63" name="楕円 62">
                    <a:extLst>
                      <a:ext uri="{FF2B5EF4-FFF2-40B4-BE49-F238E27FC236}">
                        <a16:creationId xmlns:a16="http://schemas.microsoft.com/office/drawing/2014/main" id="{5FAF5B68-420C-4907-8C57-895E21CD02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17986" y="2615529"/>
                    <a:ext cx="279335" cy="2793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楕円 63">
                    <a:extLst>
                      <a:ext uri="{FF2B5EF4-FFF2-40B4-BE49-F238E27FC236}">
                        <a16:creationId xmlns:a16="http://schemas.microsoft.com/office/drawing/2014/main" id="{942A1197-1261-4F48-A71E-C12575797F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0387" y="2666983"/>
                    <a:ext cx="173157" cy="173153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8445165D-62D0-4C10-BBFA-4607D8E886BF}"/>
                    </a:ext>
                  </a:extLst>
                </p:cNvPr>
                <p:cNvGrpSpPr/>
                <p:nvPr/>
              </p:nvGrpSpPr>
              <p:grpSpPr>
                <a:xfrm>
                  <a:off x="1227789" y="4855719"/>
                  <a:ext cx="187814" cy="187812"/>
                  <a:chOff x="817986" y="2615529"/>
                  <a:chExt cx="279335" cy="279335"/>
                </a:xfrm>
              </p:grpSpPr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A3E72DF0-AFB2-4D59-87A6-BD99E7033F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17986" y="2615529"/>
                    <a:ext cx="279335" cy="2793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253E41A5-569C-40C6-B912-ECCC28C338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0387" y="2666983"/>
                    <a:ext cx="173157" cy="173153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8" name="二等辺三角形 57">
                <a:extLst>
                  <a:ext uri="{FF2B5EF4-FFF2-40B4-BE49-F238E27FC236}">
                    <a16:creationId xmlns:a16="http://schemas.microsoft.com/office/drawing/2014/main" id="{08028169-AE56-4CF4-BD75-858508CCCFA0}"/>
                  </a:ext>
                </a:extLst>
              </p:cNvPr>
              <p:cNvSpPr/>
              <p:nvPr/>
            </p:nvSpPr>
            <p:spPr bwMode="auto">
              <a:xfrm rot="10800000">
                <a:off x="1036669" y="5150350"/>
                <a:ext cx="292266" cy="192945"/>
              </a:xfrm>
              <a:prstGeom prst="triangl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68BA5BD7-7C1E-4013-9DAD-870B40BD2C32}"/>
              </a:ext>
            </a:extLst>
          </p:cNvPr>
          <p:cNvGrpSpPr/>
          <p:nvPr/>
        </p:nvGrpSpPr>
        <p:grpSpPr>
          <a:xfrm>
            <a:off x="4230342" y="4726393"/>
            <a:ext cx="1367216" cy="1584831"/>
            <a:chOff x="4230342" y="4726393"/>
            <a:chExt cx="1367216" cy="1584831"/>
          </a:xfrm>
        </p:grpSpPr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9FF5FA2A-DC13-4562-B70F-91D9A55A34BD}"/>
                </a:ext>
              </a:extLst>
            </p:cNvPr>
            <p:cNvGrpSpPr/>
            <p:nvPr/>
          </p:nvGrpSpPr>
          <p:grpSpPr>
            <a:xfrm>
              <a:off x="4780766" y="4726393"/>
              <a:ext cx="816792" cy="1584831"/>
              <a:chOff x="7761525" y="4540121"/>
              <a:chExt cx="772639" cy="1499161"/>
            </a:xfrm>
          </p:grpSpPr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86D42532-A4B1-4B28-9EFF-1BDA817D5922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BEC3917B-72D1-4694-A843-C62A3A9B1EBA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89" name="四角形: 角を丸くする 88">
                  <a:extLst>
                    <a:ext uri="{FF2B5EF4-FFF2-40B4-BE49-F238E27FC236}">
                      <a16:creationId xmlns:a16="http://schemas.microsoft.com/office/drawing/2014/main" id="{FA325110-8C7C-46F5-BC2B-18AA3497CAF8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" name="四角形: 角を丸くする 89">
                  <a:extLst>
                    <a:ext uri="{FF2B5EF4-FFF2-40B4-BE49-F238E27FC236}">
                      <a16:creationId xmlns:a16="http://schemas.microsoft.com/office/drawing/2014/main" id="{BD6E05AA-3833-474F-8ADD-61C0E4DF2315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" name="四角形: 角を丸くする 90">
                  <a:extLst>
                    <a:ext uri="{FF2B5EF4-FFF2-40B4-BE49-F238E27FC236}">
                      <a16:creationId xmlns:a16="http://schemas.microsoft.com/office/drawing/2014/main" id="{91EF2273-27F3-4787-A15F-FCF80048B925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" name="四角形: 角を丸くする 91">
                  <a:extLst>
                    <a:ext uri="{FF2B5EF4-FFF2-40B4-BE49-F238E27FC236}">
                      <a16:creationId xmlns:a16="http://schemas.microsoft.com/office/drawing/2014/main" id="{B7ACA50E-3A2C-4B34-A354-EF4DA39FDDF5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" name="四角形: 角を丸くする 92">
                  <a:extLst>
                    <a:ext uri="{FF2B5EF4-FFF2-40B4-BE49-F238E27FC236}">
                      <a16:creationId xmlns:a16="http://schemas.microsoft.com/office/drawing/2014/main" id="{B2125742-100B-4C7C-898E-BEA9E43BE441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" name="四角形: 角を丸くする 93">
                  <a:extLst>
                    <a:ext uri="{FF2B5EF4-FFF2-40B4-BE49-F238E27FC236}">
                      <a16:creationId xmlns:a16="http://schemas.microsoft.com/office/drawing/2014/main" id="{6BEDBBAF-61EE-4A89-A35F-D8626A5564D1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234D3ECB-A4C0-4380-BE3B-6F085CE91E00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581C9824-292D-44D0-8C3F-96F6B0A4D57E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2CAE3F1A-264E-4001-A332-CB3A88CBAC30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DBD42AD2-6AAD-41FE-956E-E1C51E207E95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4C5ED8BA-1DD8-4672-80A2-3DBCBABBF8D1}"/>
                </a:ext>
              </a:extLst>
            </p:cNvPr>
            <p:cNvSpPr/>
            <p:nvPr/>
          </p:nvSpPr>
          <p:spPr bwMode="auto">
            <a:xfrm>
              <a:off x="4601817" y="4855719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0785CE9A-0C09-4473-810F-7EFEEE18EE2E}"/>
                </a:ext>
              </a:extLst>
            </p:cNvPr>
            <p:cNvSpPr/>
            <p:nvPr/>
          </p:nvSpPr>
          <p:spPr bwMode="auto">
            <a:xfrm>
              <a:off x="4230342" y="5141469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E4DC2024-C463-42EB-A938-BAAD231106B6}"/>
                </a:ext>
              </a:extLst>
            </p:cNvPr>
            <p:cNvSpPr/>
            <p:nvPr/>
          </p:nvSpPr>
          <p:spPr bwMode="auto">
            <a:xfrm>
              <a:off x="4861426" y="4890314"/>
              <a:ext cx="509686" cy="102100"/>
            </a:xfrm>
            <a:custGeom>
              <a:avLst/>
              <a:gdLst>
                <a:gd name="connsiteX0" fmla="*/ 509686 w 509686"/>
                <a:gd name="connsiteY0" fmla="*/ 102099 h 102100"/>
                <a:gd name="connsiteX1" fmla="*/ 465797 w 509686"/>
                <a:gd name="connsiteY1" fmla="*/ 102099 h 102100"/>
                <a:gd name="connsiteX2" fmla="*/ 407587 w 509686"/>
                <a:gd name="connsiteY2" fmla="*/ 43888 h 102100"/>
                <a:gd name="connsiteX3" fmla="*/ 349377 w 509686"/>
                <a:gd name="connsiteY3" fmla="*/ 102099 h 102100"/>
                <a:gd name="connsiteX4" fmla="*/ 305488 w 509686"/>
                <a:gd name="connsiteY4" fmla="*/ 102099 h 102100"/>
                <a:gd name="connsiteX5" fmla="*/ 407587 w 509686"/>
                <a:gd name="connsiteY5" fmla="*/ 0 h 102100"/>
                <a:gd name="connsiteX6" fmla="*/ 509686 w 509686"/>
                <a:gd name="connsiteY6" fmla="*/ 102099 h 102100"/>
                <a:gd name="connsiteX7" fmla="*/ 204198 w 509686"/>
                <a:gd name="connsiteY7" fmla="*/ 102100 h 102100"/>
                <a:gd name="connsiteX8" fmla="*/ 160309 w 509686"/>
                <a:gd name="connsiteY8" fmla="*/ 102100 h 102100"/>
                <a:gd name="connsiteX9" fmla="*/ 102099 w 509686"/>
                <a:gd name="connsiteY9" fmla="*/ 43889 h 102100"/>
                <a:gd name="connsiteX10" fmla="*/ 43889 w 509686"/>
                <a:gd name="connsiteY10" fmla="*/ 102100 h 102100"/>
                <a:gd name="connsiteX11" fmla="*/ 0 w 509686"/>
                <a:gd name="connsiteY11" fmla="*/ 102100 h 102100"/>
                <a:gd name="connsiteX12" fmla="*/ 102099 w 509686"/>
                <a:gd name="connsiteY12" fmla="*/ 1 h 102100"/>
                <a:gd name="connsiteX13" fmla="*/ 204198 w 509686"/>
                <a:gd name="connsiteY13" fmla="*/ 102100 h 10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9686" h="102100">
                  <a:moveTo>
                    <a:pt x="509686" y="102099"/>
                  </a:moveTo>
                  <a:lnTo>
                    <a:pt x="465797" y="102099"/>
                  </a:lnTo>
                  <a:cubicBezTo>
                    <a:pt x="465797" y="69950"/>
                    <a:pt x="439735" y="43888"/>
                    <a:pt x="407587" y="43888"/>
                  </a:cubicBezTo>
                  <a:cubicBezTo>
                    <a:pt x="375439" y="43888"/>
                    <a:pt x="349377" y="69950"/>
                    <a:pt x="349377" y="102099"/>
                  </a:cubicBezTo>
                  <a:lnTo>
                    <a:pt x="305488" y="102099"/>
                  </a:lnTo>
                  <a:cubicBezTo>
                    <a:pt x="305488" y="45711"/>
                    <a:pt x="351199" y="0"/>
                    <a:pt x="407587" y="0"/>
                  </a:cubicBezTo>
                  <a:cubicBezTo>
                    <a:pt x="463975" y="0"/>
                    <a:pt x="509686" y="45711"/>
                    <a:pt x="509686" y="102099"/>
                  </a:cubicBezTo>
                  <a:close/>
                  <a:moveTo>
                    <a:pt x="204198" y="102100"/>
                  </a:moveTo>
                  <a:lnTo>
                    <a:pt x="160309" y="102100"/>
                  </a:lnTo>
                  <a:cubicBezTo>
                    <a:pt x="160309" y="69951"/>
                    <a:pt x="134247" y="43889"/>
                    <a:pt x="102099" y="43889"/>
                  </a:cubicBezTo>
                  <a:cubicBezTo>
                    <a:pt x="69951" y="43889"/>
                    <a:pt x="43889" y="69951"/>
                    <a:pt x="43889" y="102100"/>
                  </a:cubicBezTo>
                  <a:lnTo>
                    <a:pt x="0" y="102100"/>
                  </a:lnTo>
                  <a:cubicBezTo>
                    <a:pt x="0" y="45712"/>
                    <a:pt x="45711" y="1"/>
                    <a:pt x="102099" y="1"/>
                  </a:cubicBezTo>
                  <a:cubicBezTo>
                    <a:pt x="158487" y="1"/>
                    <a:pt x="204198" y="45712"/>
                    <a:pt x="204198" y="10210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二等辺三角形 81">
              <a:extLst>
                <a:ext uri="{FF2B5EF4-FFF2-40B4-BE49-F238E27FC236}">
                  <a16:creationId xmlns:a16="http://schemas.microsoft.com/office/drawing/2014/main" id="{FCF39E21-6324-469F-8643-6AB065F2CC5C}"/>
                </a:ext>
              </a:extLst>
            </p:cNvPr>
            <p:cNvSpPr/>
            <p:nvPr/>
          </p:nvSpPr>
          <p:spPr bwMode="auto">
            <a:xfrm rot="10800000">
              <a:off x="4968726" y="5100954"/>
              <a:ext cx="292266" cy="192945"/>
            </a:xfrm>
            <a:prstGeom prst="triangl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3E80509E-E3F5-43D9-BDC2-085662C1E267}"/>
              </a:ext>
            </a:extLst>
          </p:cNvPr>
          <p:cNvGrpSpPr/>
          <p:nvPr/>
        </p:nvGrpSpPr>
        <p:grpSpPr>
          <a:xfrm>
            <a:off x="2402113" y="4667504"/>
            <a:ext cx="1085324" cy="1643720"/>
            <a:chOff x="2402113" y="4667504"/>
            <a:chExt cx="1085324" cy="1643720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5DE5467F-C443-40D1-A912-D3CB6292FE21}"/>
                </a:ext>
              </a:extLst>
            </p:cNvPr>
            <p:cNvGrpSpPr/>
            <p:nvPr/>
          </p:nvGrpSpPr>
          <p:grpSpPr>
            <a:xfrm>
              <a:off x="2670645" y="4726393"/>
              <a:ext cx="816792" cy="1584831"/>
              <a:chOff x="7761525" y="4540121"/>
              <a:chExt cx="772639" cy="1499161"/>
            </a:xfrm>
          </p:grpSpPr>
          <p:sp>
            <p:nvSpPr>
              <p:cNvPr id="100" name="四角形: 角を丸くする 99">
                <a:extLst>
                  <a:ext uri="{FF2B5EF4-FFF2-40B4-BE49-F238E27FC236}">
                    <a16:creationId xmlns:a16="http://schemas.microsoft.com/office/drawing/2014/main" id="{8E9EDF3F-BF2F-4ABE-92D5-317CC02732C2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8876D3EE-3AAD-44EE-9F5E-9931F67F92F3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106" name="四角形: 角を丸くする 105">
                  <a:extLst>
                    <a:ext uri="{FF2B5EF4-FFF2-40B4-BE49-F238E27FC236}">
                      <a16:creationId xmlns:a16="http://schemas.microsoft.com/office/drawing/2014/main" id="{10E531D8-DD33-4780-99C7-54C65A3F513E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" name="四角形: 角を丸くする 106">
                  <a:extLst>
                    <a:ext uri="{FF2B5EF4-FFF2-40B4-BE49-F238E27FC236}">
                      <a16:creationId xmlns:a16="http://schemas.microsoft.com/office/drawing/2014/main" id="{C2CC1302-9ADC-4BBB-87A0-1DCBD4C3D47F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" name="四角形: 角を丸くする 107">
                  <a:extLst>
                    <a:ext uri="{FF2B5EF4-FFF2-40B4-BE49-F238E27FC236}">
                      <a16:creationId xmlns:a16="http://schemas.microsoft.com/office/drawing/2014/main" id="{4B3B69CF-E8F6-4EA4-B8E8-A0E3D48DEF84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" name="四角形: 角を丸くする 108">
                  <a:extLst>
                    <a:ext uri="{FF2B5EF4-FFF2-40B4-BE49-F238E27FC236}">
                      <a16:creationId xmlns:a16="http://schemas.microsoft.com/office/drawing/2014/main" id="{BADA0919-25CE-4EEB-92BF-1C8C43F18457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" name="四角形: 角を丸くする 109">
                  <a:extLst>
                    <a:ext uri="{FF2B5EF4-FFF2-40B4-BE49-F238E27FC236}">
                      <a16:creationId xmlns:a16="http://schemas.microsoft.com/office/drawing/2014/main" id="{63E0BEB6-754F-4C4E-B537-42A35DCD71EB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" name="四角形: 角を丸くする 110">
                  <a:extLst>
                    <a:ext uri="{FF2B5EF4-FFF2-40B4-BE49-F238E27FC236}">
                      <a16:creationId xmlns:a16="http://schemas.microsoft.com/office/drawing/2014/main" id="{0F5DDD77-6083-49B2-9676-FA16495E8F64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B430D37F-1CDF-474B-81B4-987A14532BDE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正方形/長方形 102">
                <a:extLst>
                  <a:ext uri="{FF2B5EF4-FFF2-40B4-BE49-F238E27FC236}">
                    <a16:creationId xmlns:a16="http://schemas.microsoft.com/office/drawing/2014/main" id="{7886186E-E98F-4FC6-B5DB-7D3E571B0EE0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335CEB4F-D002-489D-878C-A1F1F6DB924A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BE9589AE-9EEB-4D6D-B339-6FF886869C83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D93D9704-E3CB-4652-94D3-5164347C0546}"/>
                </a:ext>
              </a:extLst>
            </p:cNvPr>
            <p:cNvSpPr/>
            <p:nvPr/>
          </p:nvSpPr>
          <p:spPr bwMode="auto">
            <a:xfrm rot="5400000">
              <a:off x="1797474" y="5272143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DD56EDBE-3FEF-4BC8-BE19-218AAE54941E}"/>
                </a:ext>
              </a:extLst>
            </p:cNvPr>
            <p:cNvSpPr/>
            <p:nvPr/>
          </p:nvSpPr>
          <p:spPr bwMode="auto">
            <a:xfrm rot="10800000">
              <a:off x="2758306" y="4890314"/>
              <a:ext cx="509686" cy="102100"/>
            </a:xfrm>
            <a:custGeom>
              <a:avLst/>
              <a:gdLst>
                <a:gd name="connsiteX0" fmla="*/ 509686 w 509686"/>
                <a:gd name="connsiteY0" fmla="*/ 102099 h 102100"/>
                <a:gd name="connsiteX1" fmla="*/ 465797 w 509686"/>
                <a:gd name="connsiteY1" fmla="*/ 102099 h 102100"/>
                <a:gd name="connsiteX2" fmla="*/ 407587 w 509686"/>
                <a:gd name="connsiteY2" fmla="*/ 43888 h 102100"/>
                <a:gd name="connsiteX3" fmla="*/ 349377 w 509686"/>
                <a:gd name="connsiteY3" fmla="*/ 102099 h 102100"/>
                <a:gd name="connsiteX4" fmla="*/ 305488 w 509686"/>
                <a:gd name="connsiteY4" fmla="*/ 102099 h 102100"/>
                <a:gd name="connsiteX5" fmla="*/ 407587 w 509686"/>
                <a:gd name="connsiteY5" fmla="*/ 0 h 102100"/>
                <a:gd name="connsiteX6" fmla="*/ 509686 w 509686"/>
                <a:gd name="connsiteY6" fmla="*/ 102099 h 102100"/>
                <a:gd name="connsiteX7" fmla="*/ 204198 w 509686"/>
                <a:gd name="connsiteY7" fmla="*/ 102100 h 102100"/>
                <a:gd name="connsiteX8" fmla="*/ 160309 w 509686"/>
                <a:gd name="connsiteY8" fmla="*/ 102100 h 102100"/>
                <a:gd name="connsiteX9" fmla="*/ 102099 w 509686"/>
                <a:gd name="connsiteY9" fmla="*/ 43889 h 102100"/>
                <a:gd name="connsiteX10" fmla="*/ 43889 w 509686"/>
                <a:gd name="connsiteY10" fmla="*/ 102100 h 102100"/>
                <a:gd name="connsiteX11" fmla="*/ 0 w 509686"/>
                <a:gd name="connsiteY11" fmla="*/ 102100 h 102100"/>
                <a:gd name="connsiteX12" fmla="*/ 102099 w 509686"/>
                <a:gd name="connsiteY12" fmla="*/ 1 h 102100"/>
                <a:gd name="connsiteX13" fmla="*/ 204198 w 509686"/>
                <a:gd name="connsiteY13" fmla="*/ 102100 h 10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9686" h="102100">
                  <a:moveTo>
                    <a:pt x="509686" y="102099"/>
                  </a:moveTo>
                  <a:lnTo>
                    <a:pt x="465797" y="102099"/>
                  </a:lnTo>
                  <a:cubicBezTo>
                    <a:pt x="465797" y="69950"/>
                    <a:pt x="439735" y="43888"/>
                    <a:pt x="407587" y="43888"/>
                  </a:cubicBezTo>
                  <a:cubicBezTo>
                    <a:pt x="375439" y="43888"/>
                    <a:pt x="349377" y="69950"/>
                    <a:pt x="349377" y="102099"/>
                  </a:cubicBezTo>
                  <a:lnTo>
                    <a:pt x="305488" y="102099"/>
                  </a:lnTo>
                  <a:cubicBezTo>
                    <a:pt x="305488" y="45711"/>
                    <a:pt x="351199" y="0"/>
                    <a:pt x="407587" y="0"/>
                  </a:cubicBezTo>
                  <a:cubicBezTo>
                    <a:pt x="463975" y="0"/>
                    <a:pt x="509686" y="45711"/>
                    <a:pt x="509686" y="102099"/>
                  </a:cubicBezTo>
                  <a:close/>
                  <a:moveTo>
                    <a:pt x="204198" y="102100"/>
                  </a:moveTo>
                  <a:lnTo>
                    <a:pt x="160309" y="102100"/>
                  </a:lnTo>
                  <a:cubicBezTo>
                    <a:pt x="160309" y="69951"/>
                    <a:pt x="134247" y="43889"/>
                    <a:pt x="102099" y="43889"/>
                  </a:cubicBezTo>
                  <a:cubicBezTo>
                    <a:pt x="69951" y="43889"/>
                    <a:pt x="43889" y="69951"/>
                    <a:pt x="43889" y="102100"/>
                  </a:cubicBezTo>
                  <a:lnTo>
                    <a:pt x="0" y="102100"/>
                  </a:lnTo>
                  <a:cubicBezTo>
                    <a:pt x="0" y="45712"/>
                    <a:pt x="45711" y="1"/>
                    <a:pt x="102099" y="1"/>
                  </a:cubicBezTo>
                  <a:cubicBezTo>
                    <a:pt x="158487" y="1"/>
                    <a:pt x="204198" y="45712"/>
                    <a:pt x="204198" y="10210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アーチ 98">
              <a:extLst>
                <a:ext uri="{FF2B5EF4-FFF2-40B4-BE49-F238E27FC236}">
                  <a16:creationId xmlns:a16="http://schemas.microsoft.com/office/drawing/2014/main" id="{FCBB2774-1B08-4E37-90B0-A3980E6AB90E}"/>
                </a:ext>
              </a:extLst>
            </p:cNvPr>
            <p:cNvSpPr/>
            <p:nvPr/>
          </p:nvSpPr>
          <p:spPr bwMode="auto">
            <a:xfrm rot="10800000">
              <a:off x="2891529" y="4947187"/>
              <a:ext cx="208230" cy="208232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C3FE3533-07F5-4EBA-B9CC-09926D6A30A4}"/>
              </a:ext>
            </a:extLst>
          </p:cNvPr>
          <p:cNvGrpSpPr/>
          <p:nvPr/>
        </p:nvGrpSpPr>
        <p:grpSpPr>
          <a:xfrm>
            <a:off x="7856025" y="2976198"/>
            <a:ext cx="1705380" cy="1393896"/>
            <a:chOff x="7856025" y="2976198"/>
            <a:chExt cx="1705380" cy="1393896"/>
          </a:xfrm>
        </p:grpSpPr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14C8BB6B-F3D9-48A6-B1CA-217A250F4ACB}"/>
                </a:ext>
              </a:extLst>
            </p:cNvPr>
            <p:cNvGrpSpPr/>
            <p:nvPr/>
          </p:nvGrpSpPr>
          <p:grpSpPr>
            <a:xfrm>
              <a:off x="7979445" y="3054218"/>
              <a:ext cx="1415379" cy="705528"/>
              <a:chOff x="7968335" y="-1159330"/>
              <a:chExt cx="2015632" cy="793358"/>
            </a:xfrm>
            <a:solidFill>
              <a:schemeClr val="bg1">
                <a:lumMod val="95000"/>
              </a:schemeClr>
            </a:solidFill>
          </p:grpSpPr>
          <p:sp>
            <p:nvSpPr>
              <p:cNvPr id="127" name="四角形: 角を丸くする 126">
                <a:extLst>
                  <a:ext uri="{FF2B5EF4-FFF2-40B4-BE49-F238E27FC236}">
                    <a16:creationId xmlns:a16="http://schemas.microsoft.com/office/drawing/2014/main" id="{6777D463-B4FE-4E42-9AE2-FA0093AE981D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四角形: 角を丸くする 127">
                <a:extLst>
                  <a:ext uri="{FF2B5EF4-FFF2-40B4-BE49-F238E27FC236}">
                    <a16:creationId xmlns:a16="http://schemas.microsoft.com/office/drawing/2014/main" id="{6C1DA0FC-9DC2-4812-A1AA-13F1C586671C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四角形: 角を丸くする 128">
                <a:extLst>
                  <a:ext uri="{FF2B5EF4-FFF2-40B4-BE49-F238E27FC236}">
                    <a16:creationId xmlns:a16="http://schemas.microsoft.com/office/drawing/2014/main" id="{07BDDAA9-ADCA-45FD-84A1-C48B143A6535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37E984DC-70BB-4F9D-8093-D8A2AFA02C4E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台形 130">
                <a:extLst>
                  <a:ext uri="{FF2B5EF4-FFF2-40B4-BE49-F238E27FC236}">
                    <a16:creationId xmlns:a16="http://schemas.microsoft.com/office/drawing/2014/main" id="{2A188E2F-CDE5-44BC-A63B-47BA704BD24D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9ABAA643-E058-4EAF-B995-8F2041231D3E}"/>
                </a:ext>
              </a:extLst>
            </p:cNvPr>
            <p:cNvGrpSpPr/>
            <p:nvPr/>
          </p:nvGrpSpPr>
          <p:grpSpPr>
            <a:xfrm>
              <a:off x="7856025" y="3631339"/>
              <a:ext cx="1705380" cy="738755"/>
              <a:chOff x="7820284" y="2793308"/>
              <a:chExt cx="1705380" cy="738755"/>
            </a:xfrm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E635A154-6359-425D-8DE4-C69883231F18}"/>
                  </a:ext>
                </a:extLst>
              </p:cNvPr>
              <p:cNvSpPr/>
              <p:nvPr/>
            </p:nvSpPr>
            <p:spPr bwMode="auto">
              <a:xfrm>
                <a:off x="7820284" y="310445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B90F7790-0813-4CE0-9540-5B5C6A677AE9}"/>
                  </a:ext>
                </a:extLst>
              </p:cNvPr>
              <p:cNvSpPr/>
              <p:nvPr/>
            </p:nvSpPr>
            <p:spPr bwMode="auto">
              <a:xfrm>
                <a:off x="7820284" y="29457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0F249EF2-CFA6-4FFC-AE17-A927463D4249}"/>
                  </a:ext>
                </a:extLst>
              </p:cNvPr>
              <p:cNvSpPr/>
              <p:nvPr/>
            </p:nvSpPr>
            <p:spPr bwMode="auto">
              <a:xfrm>
                <a:off x="7820284" y="27933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2053A975-48CC-42E1-B44E-BFDAC6CB14E9}"/>
                </a:ext>
              </a:extLst>
            </p:cNvPr>
            <p:cNvSpPr/>
            <p:nvPr/>
          </p:nvSpPr>
          <p:spPr bwMode="auto">
            <a:xfrm rot="10800000">
              <a:off x="8189069" y="3389098"/>
              <a:ext cx="965120" cy="171957"/>
            </a:xfrm>
            <a:custGeom>
              <a:avLst/>
              <a:gdLst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136962 w 1838339"/>
                <a:gd name="connsiteY14" fmla="*/ 202923 h 386326"/>
                <a:gd name="connsiteX15" fmla="*/ 86377 w 1838339"/>
                <a:gd name="connsiteY15" fmla="*/ 184999 h 386326"/>
                <a:gd name="connsiteX16" fmla="*/ 7164 w 1838339"/>
                <a:gd name="connsiteY16" fmla="*/ 40502 h 386326"/>
                <a:gd name="connsiteX17" fmla="*/ 170812 w 1838339"/>
                <a:gd name="connsiteY17" fmla="*/ 21182 h 386326"/>
                <a:gd name="connsiteX18" fmla="*/ 210630 w 1838339"/>
                <a:gd name="connsiteY18" fmla="*/ 49086 h 386326"/>
                <a:gd name="connsiteX19" fmla="*/ 211993 w 1838339"/>
                <a:gd name="connsiteY19" fmla="*/ 48283 h 386326"/>
                <a:gd name="connsiteX20" fmla="*/ 921000 w 1838339"/>
                <a:gd name="connsiteY20" fmla="*/ 205888 h 386326"/>
                <a:gd name="connsiteX21" fmla="*/ 1631064 w 1838339"/>
                <a:gd name="connsiteY21" fmla="*/ 46563 h 386326"/>
                <a:gd name="connsiteX22" fmla="*/ 1631197 w 1838339"/>
                <a:gd name="connsiteY22" fmla="*/ 46640 h 386326"/>
                <a:gd name="connsiteX23" fmla="*/ 1667527 w 1838339"/>
                <a:gd name="connsiteY23" fmla="*/ 21181 h 386326"/>
                <a:gd name="connsiteX24" fmla="*/ 1765756 w 1838339"/>
                <a:gd name="connsiteY24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86377 w 1838339"/>
                <a:gd name="connsiteY14" fmla="*/ 184999 h 386326"/>
                <a:gd name="connsiteX15" fmla="*/ 7164 w 1838339"/>
                <a:gd name="connsiteY15" fmla="*/ 40502 h 386326"/>
                <a:gd name="connsiteX16" fmla="*/ 170812 w 1838339"/>
                <a:gd name="connsiteY16" fmla="*/ 21182 h 386326"/>
                <a:gd name="connsiteX17" fmla="*/ 210630 w 1838339"/>
                <a:gd name="connsiteY17" fmla="*/ 49086 h 386326"/>
                <a:gd name="connsiteX18" fmla="*/ 211993 w 1838339"/>
                <a:gd name="connsiteY18" fmla="*/ 48283 h 386326"/>
                <a:gd name="connsiteX19" fmla="*/ 921000 w 1838339"/>
                <a:gd name="connsiteY19" fmla="*/ 205888 h 386326"/>
                <a:gd name="connsiteX20" fmla="*/ 1631064 w 1838339"/>
                <a:gd name="connsiteY20" fmla="*/ 46563 h 386326"/>
                <a:gd name="connsiteX21" fmla="*/ 1631197 w 1838339"/>
                <a:gd name="connsiteY21" fmla="*/ 46640 h 386326"/>
                <a:gd name="connsiteX22" fmla="*/ 1667527 w 1838339"/>
                <a:gd name="connsiteY22" fmla="*/ 21181 h 386326"/>
                <a:gd name="connsiteX23" fmla="*/ 1765756 w 1838339"/>
                <a:gd name="connsiteY23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86377 w 1838339"/>
                <a:gd name="connsiteY13" fmla="*/ 184999 h 386326"/>
                <a:gd name="connsiteX14" fmla="*/ 7164 w 1838339"/>
                <a:gd name="connsiteY14" fmla="*/ 40502 h 386326"/>
                <a:gd name="connsiteX15" fmla="*/ 170812 w 1838339"/>
                <a:gd name="connsiteY15" fmla="*/ 21182 h 386326"/>
                <a:gd name="connsiteX16" fmla="*/ 210630 w 1838339"/>
                <a:gd name="connsiteY16" fmla="*/ 49086 h 386326"/>
                <a:gd name="connsiteX17" fmla="*/ 211993 w 1838339"/>
                <a:gd name="connsiteY17" fmla="*/ 48283 h 386326"/>
                <a:gd name="connsiteX18" fmla="*/ 921000 w 1838339"/>
                <a:gd name="connsiteY18" fmla="*/ 205888 h 386326"/>
                <a:gd name="connsiteX19" fmla="*/ 1631064 w 1838339"/>
                <a:gd name="connsiteY19" fmla="*/ 46563 h 386326"/>
                <a:gd name="connsiteX20" fmla="*/ 1631197 w 1838339"/>
                <a:gd name="connsiteY20" fmla="*/ 46640 h 386326"/>
                <a:gd name="connsiteX21" fmla="*/ 1667527 w 1838339"/>
                <a:gd name="connsiteY21" fmla="*/ 21181 h 386326"/>
                <a:gd name="connsiteX22" fmla="*/ 1765756 w 1838339"/>
                <a:gd name="connsiteY22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616112 w 1838339"/>
                <a:gd name="connsiteY9" fmla="*/ 248676 h 386326"/>
                <a:gd name="connsiteX10" fmla="*/ 921342 w 1838339"/>
                <a:gd name="connsiteY10" fmla="*/ 386326 h 386326"/>
                <a:gd name="connsiteX11" fmla="*/ 227510 w 1838339"/>
                <a:gd name="connsiteY11" fmla="*/ 250339 h 386326"/>
                <a:gd name="connsiteX12" fmla="*/ 86377 w 1838339"/>
                <a:gd name="connsiteY12" fmla="*/ 184999 h 386326"/>
                <a:gd name="connsiteX13" fmla="*/ 7164 w 1838339"/>
                <a:gd name="connsiteY13" fmla="*/ 40502 h 386326"/>
                <a:gd name="connsiteX14" fmla="*/ 170812 w 1838339"/>
                <a:gd name="connsiteY14" fmla="*/ 21182 h 386326"/>
                <a:gd name="connsiteX15" fmla="*/ 210630 w 1838339"/>
                <a:gd name="connsiteY15" fmla="*/ 49086 h 386326"/>
                <a:gd name="connsiteX16" fmla="*/ 211993 w 1838339"/>
                <a:gd name="connsiteY16" fmla="*/ 48283 h 386326"/>
                <a:gd name="connsiteX17" fmla="*/ 921000 w 1838339"/>
                <a:gd name="connsiteY17" fmla="*/ 205888 h 386326"/>
                <a:gd name="connsiteX18" fmla="*/ 1631064 w 1838339"/>
                <a:gd name="connsiteY18" fmla="*/ 46563 h 386326"/>
                <a:gd name="connsiteX19" fmla="*/ 1631197 w 1838339"/>
                <a:gd name="connsiteY19" fmla="*/ 46640 h 386326"/>
                <a:gd name="connsiteX20" fmla="*/ 1667527 w 1838339"/>
                <a:gd name="connsiteY20" fmla="*/ 21181 h 386326"/>
                <a:gd name="connsiteX21" fmla="*/ 1765756 w 1838339"/>
                <a:gd name="connsiteY21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616112 w 1838339"/>
                <a:gd name="connsiteY8" fmla="*/ 248676 h 386326"/>
                <a:gd name="connsiteX9" fmla="*/ 921342 w 1838339"/>
                <a:gd name="connsiteY9" fmla="*/ 386326 h 386326"/>
                <a:gd name="connsiteX10" fmla="*/ 227510 w 1838339"/>
                <a:gd name="connsiteY10" fmla="*/ 250339 h 386326"/>
                <a:gd name="connsiteX11" fmla="*/ 86377 w 1838339"/>
                <a:gd name="connsiteY11" fmla="*/ 184999 h 386326"/>
                <a:gd name="connsiteX12" fmla="*/ 7164 w 1838339"/>
                <a:gd name="connsiteY12" fmla="*/ 40502 h 386326"/>
                <a:gd name="connsiteX13" fmla="*/ 170812 w 1838339"/>
                <a:gd name="connsiteY13" fmla="*/ 21182 h 386326"/>
                <a:gd name="connsiteX14" fmla="*/ 210630 w 1838339"/>
                <a:gd name="connsiteY14" fmla="*/ 49086 h 386326"/>
                <a:gd name="connsiteX15" fmla="*/ 211993 w 1838339"/>
                <a:gd name="connsiteY15" fmla="*/ 48283 h 386326"/>
                <a:gd name="connsiteX16" fmla="*/ 921000 w 1838339"/>
                <a:gd name="connsiteY16" fmla="*/ 205888 h 386326"/>
                <a:gd name="connsiteX17" fmla="*/ 1631064 w 1838339"/>
                <a:gd name="connsiteY17" fmla="*/ 46563 h 386326"/>
                <a:gd name="connsiteX18" fmla="*/ 1631197 w 1838339"/>
                <a:gd name="connsiteY18" fmla="*/ 46640 h 386326"/>
                <a:gd name="connsiteX19" fmla="*/ 1667527 w 1838339"/>
                <a:gd name="connsiteY19" fmla="*/ 21181 h 386326"/>
                <a:gd name="connsiteX20" fmla="*/ 1765756 w 1838339"/>
                <a:gd name="connsiteY20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616112 w 1838339"/>
                <a:gd name="connsiteY7" fmla="*/ 248676 h 386326"/>
                <a:gd name="connsiteX8" fmla="*/ 921342 w 1838339"/>
                <a:gd name="connsiteY8" fmla="*/ 386326 h 386326"/>
                <a:gd name="connsiteX9" fmla="*/ 227510 w 1838339"/>
                <a:gd name="connsiteY9" fmla="*/ 250339 h 386326"/>
                <a:gd name="connsiteX10" fmla="*/ 86377 w 1838339"/>
                <a:gd name="connsiteY10" fmla="*/ 184999 h 386326"/>
                <a:gd name="connsiteX11" fmla="*/ 7164 w 1838339"/>
                <a:gd name="connsiteY11" fmla="*/ 40502 h 386326"/>
                <a:gd name="connsiteX12" fmla="*/ 170812 w 1838339"/>
                <a:gd name="connsiteY12" fmla="*/ 21182 h 386326"/>
                <a:gd name="connsiteX13" fmla="*/ 210630 w 1838339"/>
                <a:gd name="connsiteY13" fmla="*/ 49086 h 386326"/>
                <a:gd name="connsiteX14" fmla="*/ 211993 w 1838339"/>
                <a:gd name="connsiteY14" fmla="*/ 48283 h 386326"/>
                <a:gd name="connsiteX15" fmla="*/ 921000 w 1838339"/>
                <a:gd name="connsiteY15" fmla="*/ 205888 h 386326"/>
                <a:gd name="connsiteX16" fmla="*/ 1631064 w 1838339"/>
                <a:gd name="connsiteY16" fmla="*/ 46563 h 386326"/>
                <a:gd name="connsiteX17" fmla="*/ 1631197 w 1838339"/>
                <a:gd name="connsiteY17" fmla="*/ 46640 h 386326"/>
                <a:gd name="connsiteX18" fmla="*/ 1667527 w 1838339"/>
                <a:gd name="connsiteY18" fmla="*/ 21181 h 386326"/>
                <a:gd name="connsiteX19" fmla="*/ 1765756 w 1838339"/>
                <a:gd name="connsiteY19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0630 w 1838339"/>
                <a:gd name="connsiteY12" fmla="*/ 49086 h 386326"/>
                <a:gd name="connsiteX13" fmla="*/ 211993 w 1838339"/>
                <a:gd name="connsiteY13" fmla="*/ 48283 h 386326"/>
                <a:gd name="connsiteX14" fmla="*/ 921000 w 1838339"/>
                <a:gd name="connsiteY14" fmla="*/ 205888 h 386326"/>
                <a:gd name="connsiteX15" fmla="*/ 1631064 w 1838339"/>
                <a:gd name="connsiteY15" fmla="*/ 46563 h 386326"/>
                <a:gd name="connsiteX16" fmla="*/ 1631197 w 1838339"/>
                <a:gd name="connsiteY16" fmla="*/ 46640 h 386326"/>
                <a:gd name="connsiteX17" fmla="*/ 1667527 w 1838339"/>
                <a:gd name="connsiteY17" fmla="*/ 21181 h 386326"/>
                <a:gd name="connsiteX18" fmla="*/ 1765756 w 1838339"/>
                <a:gd name="connsiteY18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1993 w 1838339"/>
                <a:gd name="connsiteY12" fmla="*/ 48283 h 386326"/>
                <a:gd name="connsiteX13" fmla="*/ 921000 w 1838339"/>
                <a:gd name="connsiteY13" fmla="*/ 205888 h 386326"/>
                <a:gd name="connsiteX14" fmla="*/ 1631064 w 1838339"/>
                <a:gd name="connsiteY14" fmla="*/ 46563 h 386326"/>
                <a:gd name="connsiteX15" fmla="*/ 1631197 w 1838339"/>
                <a:gd name="connsiteY15" fmla="*/ 46640 h 386326"/>
                <a:gd name="connsiteX16" fmla="*/ 1667527 w 1838339"/>
                <a:gd name="connsiteY16" fmla="*/ 21181 h 386326"/>
                <a:gd name="connsiteX17" fmla="*/ 1765756 w 1838339"/>
                <a:gd name="connsiteY17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0367 w 1838339"/>
                <a:gd name="connsiteY4" fmla="*/ 148550 h 386326"/>
                <a:gd name="connsiteX5" fmla="*/ 1616112 w 1838339"/>
                <a:gd name="connsiteY5" fmla="*/ 248676 h 386326"/>
                <a:gd name="connsiteX6" fmla="*/ 921342 w 1838339"/>
                <a:gd name="connsiteY6" fmla="*/ 386326 h 386326"/>
                <a:gd name="connsiteX7" fmla="*/ 227510 w 1838339"/>
                <a:gd name="connsiteY7" fmla="*/ 250339 h 386326"/>
                <a:gd name="connsiteX8" fmla="*/ 86377 w 1838339"/>
                <a:gd name="connsiteY8" fmla="*/ 184999 h 386326"/>
                <a:gd name="connsiteX9" fmla="*/ 7164 w 1838339"/>
                <a:gd name="connsiteY9" fmla="*/ 40502 h 386326"/>
                <a:gd name="connsiteX10" fmla="*/ 170812 w 1838339"/>
                <a:gd name="connsiteY10" fmla="*/ 21182 h 386326"/>
                <a:gd name="connsiteX11" fmla="*/ 211993 w 1838339"/>
                <a:gd name="connsiteY11" fmla="*/ 48283 h 386326"/>
                <a:gd name="connsiteX12" fmla="*/ 921000 w 1838339"/>
                <a:gd name="connsiteY12" fmla="*/ 205888 h 386326"/>
                <a:gd name="connsiteX13" fmla="*/ 1631064 w 1838339"/>
                <a:gd name="connsiteY13" fmla="*/ 46563 h 386326"/>
                <a:gd name="connsiteX14" fmla="*/ 1631197 w 1838339"/>
                <a:gd name="connsiteY14" fmla="*/ 46640 h 386326"/>
                <a:gd name="connsiteX15" fmla="*/ 1667527 w 1838339"/>
                <a:gd name="connsiteY15" fmla="*/ 21181 h 386326"/>
                <a:gd name="connsiteX16" fmla="*/ 1765756 w 1838339"/>
                <a:gd name="connsiteY16" fmla="*/ 914 h 38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38339" h="386326">
                  <a:moveTo>
                    <a:pt x="1765756" y="914"/>
                  </a:moveTo>
                  <a:cubicBezTo>
                    <a:pt x="1795370" y="4411"/>
                    <a:pt x="1819517" y="17883"/>
                    <a:pt x="1831175" y="40501"/>
                  </a:cubicBezTo>
                  <a:cubicBezTo>
                    <a:pt x="1842833" y="63119"/>
                    <a:pt x="1839795" y="90602"/>
                    <a:pt x="1825460" y="116750"/>
                  </a:cubicBezTo>
                  <a:lnTo>
                    <a:pt x="1802096" y="146360"/>
                  </a:lnTo>
                  <a:lnTo>
                    <a:pt x="1800367" y="148550"/>
                  </a:lnTo>
                  <a:lnTo>
                    <a:pt x="1616112" y="248676"/>
                  </a:lnTo>
                  <a:cubicBezTo>
                    <a:pt x="1414337" y="337362"/>
                    <a:pt x="1172083" y="386141"/>
                    <a:pt x="921342" y="386326"/>
                  </a:cubicBezTo>
                  <a:cubicBezTo>
                    <a:pt x="671222" y="386511"/>
                    <a:pt x="429342" y="338330"/>
                    <a:pt x="227510" y="250339"/>
                  </a:cubicBezTo>
                  <a:lnTo>
                    <a:pt x="86377" y="184999"/>
                  </a:lnTo>
                  <a:cubicBezTo>
                    <a:pt x="19314" y="150432"/>
                    <a:pt x="-16151" y="85739"/>
                    <a:pt x="7164" y="40502"/>
                  </a:cubicBezTo>
                  <a:cubicBezTo>
                    <a:pt x="30481" y="-4734"/>
                    <a:pt x="103748" y="-13385"/>
                    <a:pt x="170812" y="21182"/>
                  </a:cubicBezTo>
                  <a:lnTo>
                    <a:pt x="211993" y="48283"/>
                  </a:lnTo>
                  <a:cubicBezTo>
                    <a:pt x="403389" y="149623"/>
                    <a:pt x="657208" y="206044"/>
                    <a:pt x="921000" y="205888"/>
                  </a:cubicBezTo>
                  <a:cubicBezTo>
                    <a:pt x="1185583" y="205732"/>
                    <a:pt x="1439885" y="148671"/>
                    <a:pt x="1631064" y="46563"/>
                  </a:cubicBezTo>
                  <a:cubicBezTo>
                    <a:pt x="1631108" y="46589"/>
                    <a:pt x="1631153" y="46614"/>
                    <a:pt x="1631197" y="46640"/>
                  </a:cubicBezTo>
                  <a:lnTo>
                    <a:pt x="1667527" y="21181"/>
                  </a:lnTo>
                  <a:cubicBezTo>
                    <a:pt x="1701059" y="3898"/>
                    <a:pt x="1736142" y="-2582"/>
                    <a:pt x="1765756" y="91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A69D2039-6880-4CBA-AFC7-22076B33A5EF}"/>
                </a:ext>
              </a:extLst>
            </p:cNvPr>
            <p:cNvGrpSpPr/>
            <p:nvPr/>
          </p:nvGrpSpPr>
          <p:grpSpPr>
            <a:xfrm>
              <a:off x="8847048" y="2976198"/>
              <a:ext cx="279335" cy="282593"/>
              <a:chOff x="1368543" y="2731135"/>
              <a:chExt cx="279335" cy="282593"/>
            </a:xfrm>
          </p:grpSpPr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9780D615-50B4-4D93-81C6-9520CA9F6B6E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65B4B1A1-9489-45F7-89E6-2E701EA4C5F6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9BFEFA68-1F49-4B4B-825E-60EF9B516998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B83AF1A4-78D8-41DB-9A9F-A03BA27DA933}"/>
                </a:ext>
              </a:extLst>
            </p:cNvPr>
            <p:cNvGrpSpPr/>
            <p:nvPr/>
          </p:nvGrpSpPr>
          <p:grpSpPr>
            <a:xfrm flipH="1">
              <a:off x="8237322" y="2976198"/>
              <a:ext cx="279335" cy="282593"/>
              <a:chOff x="1368543" y="2731135"/>
              <a:chExt cx="279335" cy="282593"/>
            </a:xfrm>
          </p:grpSpPr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55580EA8-C078-4334-B1C7-86B114A30D4E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9E807A35-3047-4BB9-A70D-216E587952CB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2CAF952F-C60E-4FF6-9C4D-ED944FE98E33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BF90444A-625D-4CF3-986C-78340103BCCE}"/>
              </a:ext>
            </a:extLst>
          </p:cNvPr>
          <p:cNvGrpSpPr/>
          <p:nvPr/>
        </p:nvGrpSpPr>
        <p:grpSpPr>
          <a:xfrm>
            <a:off x="5945491" y="2807771"/>
            <a:ext cx="1759079" cy="1521174"/>
            <a:chOff x="5945491" y="2807771"/>
            <a:chExt cx="1759079" cy="1521174"/>
          </a:xfrm>
        </p:grpSpPr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EB7E4D79-850C-4F7B-984A-8D7FDA12C646}"/>
                </a:ext>
              </a:extLst>
            </p:cNvPr>
            <p:cNvGrpSpPr/>
            <p:nvPr/>
          </p:nvGrpSpPr>
          <p:grpSpPr>
            <a:xfrm>
              <a:off x="6120165" y="3054218"/>
              <a:ext cx="1415379" cy="705528"/>
              <a:chOff x="7968335" y="-1159330"/>
              <a:chExt cx="2015632" cy="793358"/>
            </a:xfrm>
            <a:solidFill>
              <a:schemeClr val="bg1">
                <a:lumMod val="95000"/>
              </a:schemeClr>
            </a:solidFill>
          </p:grpSpPr>
          <p:sp>
            <p:nvSpPr>
              <p:cNvPr id="152" name="四角形: 角を丸くする 151">
                <a:extLst>
                  <a:ext uri="{FF2B5EF4-FFF2-40B4-BE49-F238E27FC236}">
                    <a16:creationId xmlns:a16="http://schemas.microsoft.com/office/drawing/2014/main" id="{655810D3-3EBA-4D9F-BE2B-3E1233019321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四角形: 角を丸くする 152">
                <a:extLst>
                  <a:ext uri="{FF2B5EF4-FFF2-40B4-BE49-F238E27FC236}">
                    <a16:creationId xmlns:a16="http://schemas.microsoft.com/office/drawing/2014/main" id="{F5778C73-0A86-4E5E-B718-61279C63AE63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四角形: 角を丸くする 153">
                <a:extLst>
                  <a:ext uri="{FF2B5EF4-FFF2-40B4-BE49-F238E27FC236}">
                    <a16:creationId xmlns:a16="http://schemas.microsoft.com/office/drawing/2014/main" id="{477CD0D4-444F-43A0-BE0C-62DD924E3F76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77ACEC29-B954-4EAD-8D6A-4FE2B83F32E6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台形 155">
                <a:extLst>
                  <a:ext uri="{FF2B5EF4-FFF2-40B4-BE49-F238E27FC236}">
                    <a16:creationId xmlns:a16="http://schemas.microsoft.com/office/drawing/2014/main" id="{DBA74757-2C6A-45B7-9C3D-FB01FC999E13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1D36D754-13C4-4631-8279-D085456CDE20}"/>
                </a:ext>
              </a:extLst>
            </p:cNvPr>
            <p:cNvGrpSpPr/>
            <p:nvPr/>
          </p:nvGrpSpPr>
          <p:grpSpPr>
            <a:xfrm>
              <a:off x="5999190" y="3748940"/>
              <a:ext cx="1705380" cy="580005"/>
              <a:chOff x="6109593" y="1912131"/>
              <a:chExt cx="1705380" cy="580005"/>
            </a:xfrm>
          </p:grpSpPr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A2F24AA2-CBDF-4F91-AA99-B8FB1E74FBE4}"/>
                  </a:ext>
                </a:extLst>
              </p:cNvPr>
              <p:cNvSpPr/>
              <p:nvPr/>
            </p:nvSpPr>
            <p:spPr bwMode="auto">
              <a:xfrm>
                <a:off x="6109593" y="20645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65444D94-2AE9-4304-80D7-46E58A01D32C}"/>
                  </a:ext>
                </a:extLst>
              </p:cNvPr>
              <p:cNvSpPr/>
              <p:nvPr/>
            </p:nvSpPr>
            <p:spPr bwMode="auto">
              <a:xfrm>
                <a:off x="6109593" y="19121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C8BA1AD8-45D7-4316-8813-65F0C83DC677}"/>
                </a:ext>
              </a:extLst>
            </p:cNvPr>
            <p:cNvSpPr/>
            <p:nvPr/>
          </p:nvSpPr>
          <p:spPr bwMode="auto">
            <a:xfrm rot="10800000">
              <a:off x="6325978" y="3391841"/>
              <a:ext cx="965120" cy="171957"/>
            </a:xfrm>
            <a:custGeom>
              <a:avLst/>
              <a:gdLst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136962 w 1838339"/>
                <a:gd name="connsiteY14" fmla="*/ 202923 h 386326"/>
                <a:gd name="connsiteX15" fmla="*/ 86377 w 1838339"/>
                <a:gd name="connsiteY15" fmla="*/ 184999 h 386326"/>
                <a:gd name="connsiteX16" fmla="*/ 7164 w 1838339"/>
                <a:gd name="connsiteY16" fmla="*/ 40502 h 386326"/>
                <a:gd name="connsiteX17" fmla="*/ 170812 w 1838339"/>
                <a:gd name="connsiteY17" fmla="*/ 21182 h 386326"/>
                <a:gd name="connsiteX18" fmla="*/ 210630 w 1838339"/>
                <a:gd name="connsiteY18" fmla="*/ 49086 h 386326"/>
                <a:gd name="connsiteX19" fmla="*/ 211993 w 1838339"/>
                <a:gd name="connsiteY19" fmla="*/ 48283 h 386326"/>
                <a:gd name="connsiteX20" fmla="*/ 921000 w 1838339"/>
                <a:gd name="connsiteY20" fmla="*/ 205888 h 386326"/>
                <a:gd name="connsiteX21" fmla="*/ 1631064 w 1838339"/>
                <a:gd name="connsiteY21" fmla="*/ 46563 h 386326"/>
                <a:gd name="connsiteX22" fmla="*/ 1631197 w 1838339"/>
                <a:gd name="connsiteY22" fmla="*/ 46640 h 386326"/>
                <a:gd name="connsiteX23" fmla="*/ 1667527 w 1838339"/>
                <a:gd name="connsiteY23" fmla="*/ 21181 h 386326"/>
                <a:gd name="connsiteX24" fmla="*/ 1765756 w 1838339"/>
                <a:gd name="connsiteY24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86377 w 1838339"/>
                <a:gd name="connsiteY14" fmla="*/ 184999 h 386326"/>
                <a:gd name="connsiteX15" fmla="*/ 7164 w 1838339"/>
                <a:gd name="connsiteY15" fmla="*/ 40502 h 386326"/>
                <a:gd name="connsiteX16" fmla="*/ 170812 w 1838339"/>
                <a:gd name="connsiteY16" fmla="*/ 21182 h 386326"/>
                <a:gd name="connsiteX17" fmla="*/ 210630 w 1838339"/>
                <a:gd name="connsiteY17" fmla="*/ 49086 h 386326"/>
                <a:gd name="connsiteX18" fmla="*/ 211993 w 1838339"/>
                <a:gd name="connsiteY18" fmla="*/ 48283 h 386326"/>
                <a:gd name="connsiteX19" fmla="*/ 921000 w 1838339"/>
                <a:gd name="connsiteY19" fmla="*/ 205888 h 386326"/>
                <a:gd name="connsiteX20" fmla="*/ 1631064 w 1838339"/>
                <a:gd name="connsiteY20" fmla="*/ 46563 h 386326"/>
                <a:gd name="connsiteX21" fmla="*/ 1631197 w 1838339"/>
                <a:gd name="connsiteY21" fmla="*/ 46640 h 386326"/>
                <a:gd name="connsiteX22" fmla="*/ 1667527 w 1838339"/>
                <a:gd name="connsiteY22" fmla="*/ 21181 h 386326"/>
                <a:gd name="connsiteX23" fmla="*/ 1765756 w 1838339"/>
                <a:gd name="connsiteY23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86377 w 1838339"/>
                <a:gd name="connsiteY13" fmla="*/ 184999 h 386326"/>
                <a:gd name="connsiteX14" fmla="*/ 7164 w 1838339"/>
                <a:gd name="connsiteY14" fmla="*/ 40502 h 386326"/>
                <a:gd name="connsiteX15" fmla="*/ 170812 w 1838339"/>
                <a:gd name="connsiteY15" fmla="*/ 21182 h 386326"/>
                <a:gd name="connsiteX16" fmla="*/ 210630 w 1838339"/>
                <a:gd name="connsiteY16" fmla="*/ 49086 h 386326"/>
                <a:gd name="connsiteX17" fmla="*/ 211993 w 1838339"/>
                <a:gd name="connsiteY17" fmla="*/ 48283 h 386326"/>
                <a:gd name="connsiteX18" fmla="*/ 921000 w 1838339"/>
                <a:gd name="connsiteY18" fmla="*/ 205888 h 386326"/>
                <a:gd name="connsiteX19" fmla="*/ 1631064 w 1838339"/>
                <a:gd name="connsiteY19" fmla="*/ 46563 h 386326"/>
                <a:gd name="connsiteX20" fmla="*/ 1631197 w 1838339"/>
                <a:gd name="connsiteY20" fmla="*/ 46640 h 386326"/>
                <a:gd name="connsiteX21" fmla="*/ 1667527 w 1838339"/>
                <a:gd name="connsiteY21" fmla="*/ 21181 h 386326"/>
                <a:gd name="connsiteX22" fmla="*/ 1765756 w 1838339"/>
                <a:gd name="connsiteY22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616112 w 1838339"/>
                <a:gd name="connsiteY9" fmla="*/ 248676 h 386326"/>
                <a:gd name="connsiteX10" fmla="*/ 921342 w 1838339"/>
                <a:gd name="connsiteY10" fmla="*/ 386326 h 386326"/>
                <a:gd name="connsiteX11" fmla="*/ 227510 w 1838339"/>
                <a:gd name="connsiteY11" fmla="*/ 250339 h 386326"/>
                <a:gd name="connsiteX12" fmla="*/ 86377 w 1838339"/>
                <a:gd name="connsiteY12" fmla="*/ 184999 h 386326"/>
                <a:gd name="connsiteX13" fmla="*/ 7164 w 1838339"/>
                <a:gd name="connsiteY13" fmla="*/ 40502 h 386326"/>
                <a:gd name="connsiteX14" fmla="*/ 170812 w 1838339"/>
                <a:gd name="connsiteY14" fmla="*/ 21182 h 386326"/>
                <a:gd name="connsiteX15" fmla="*/ 210630 w 1838339"/>
                <a:gd name="connsiteY15" fmla="*/ 49086 h 386326"/>
                <a:gd name="connsiteX16" fmla="*/ 211993 w 1838339"/>
                <a:gd name="connsiteY16" fmla="*/ 48283 h 386326"/>
                <a:gd name="connsiteX17" fmla="*/ 921000 w 1838339"/>
                <a:gd name="connsiteY17" fmla="*/ 205888 h 386326"/>
                <a:gd name="connsiteX18" fmla="*/ 1631064 w 1838339"/>
                <a:gd name="connsiteY18" fmla="*/ 46563 h 386326"/>
                <a:gd name="connsiteX19" fmla="*/ 1631197 w 1838339"/>
                <a:gd name="connsiteY19" fmla="*/ 46640 h 386326"/>
                <a:gd name="connsiteX20" fmla="*/ 1667527 w 1838339"/>
                <a:gd name="connsiteY20" fmla="*/ 21181 h 386326"/>
                <a:gd name="connsiteX21" fmla="*/ 1765756 w 1838339"/>
                <a:gd name="connsiteY21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616112 w 1838339"/>
                <a:gd name="connsiteY8" fmla="*/ 248676 h 386326"/>
                <a:gd name="connsiteX9" fmla="*/ 921342 w 1838339"/>
                <a:gd name="connsiteY9" fmla="*/ 386326 h 386326"/>
                <a:gd name="connsiteX10" fmla="*/ 227510 w 1838339"/>
                <a:gd name="connsiteY10" fmla="*/ 250339 h 386326"/>
                <a:gd name="connsiteX11" fmla="*/ 86377 w 1838339"/>
                <a:gd name="connsiteY11" fmla="*/ 184999 h 386326"/>
                <a:gd name="connsiteX12" fmla="*/ 7164 w 1838339"/>
                <a:gd name="connsiteY12" fmla="*/ 40502 h 386326"/>
                <a:gd name="connsiteX13" fmla="*/ 170812 w 1838339"/>
                <a:gd name="connsiteY13" fmla="*/ 21182 h 386326"/>
                <a:gd name="connsiteX14" fmla="*/ 210630 w 1838339"/>
                <a:gd name="connsiteY14" fmla="*/ 49086 h 386326"/>
                <a:gd name="connsiteX15" fmla="*/ 211993 w 1838339"/>
                <a:gd name="connsiteY15" fmla="*/ 48283 h 386326"/>
                <a:gd name="connsiteX16" fmla="*/ 921000 w 1838339"/>
                <a:gd name="connsiteY16" fmla="*/ 205888 h 386326"/>
                <a:gd name="connsiteX17" fmla="*/ 1631064 w 1838339"/>
                <a:gd name="connsiteY17" fmla="*/ 46563 h 386326"/>
                <a:gd name="connsiteX18" fmla="*/ 1631197 w 1838339"/>
                <a:gd name="connsiteY18" fmla="*/ 46640 h 386326"/>
                <a:gd name="connsiteX19" fmla="*/ 1667527 w 1838339"/>
                <a:gd name="connsiteY19" fmla="*/ 21181 h 386326"/>
                <a:gd name="connsiteX20" fmla="*/ 1765756 w 1838339"/>
                <a:gd name="connsiteY20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616112 w 1838339"/>
                <a:gd name="connsiteY7" fmla="*/ 248676 h 386326"/>
                <a:gd name="connsiteX8" fmla="*/ 921342 w 1838339"/>
                <a:gd name="connsiteY8" fmla="*/ 386326 h 386326"/>
                <a:gd name="connsiteX9" fmla="*/ 227510 w 1838339"/>
                <a:gd name="connsiteY9" fmla="*/ 250339 h 386326"/>
                <a:gd name="connsiteX10" fmla="*/ 86377 w 1838339"/>
                <a:gd name="connsiteY10" fmla="*/ 184999 h 386326"/>
                <a:gd name="connsiteX11" fmla="*/ 7164 w 1838339"/>
                <a:gd name="connsiteY11" fmla="*/ 40502 h 386326"/>
                <a:gd name="connsiteX12" fmla="*/ 170812 w 1838339"/>
                <a:gd name="connsiteY12" fmla="*/ 21182 h 386326"/>
                <a:gd name="connsiteX13" fmla="*/ 210630 w 1838339"/>
                <a:gd name="connsiteY13" fmla="*/ 49086 h 386326"/>
                <a:gd name="connsiteX14" fmla="*/ 211993 w 1838339"/>
                <a:gd name="connsiteY14" fmla="*/ 48283 h 386326"/>
                <a:gd name="connsiteX15" fmla="*/ 921000 w 1838339"/>
                <a:gd name="connsiteY15" fmla="*/ 205888 h 386326"/>
                <a:gd name="connsiteX16" fmla="*/ 1631064 w 1838339"/>
                <a:gd name="connsiteY16" fmla="*/ 46563 h 386326"/>
                <a:gd name="connsiteX17" fmla="*/ 1631197 w 1838339"/>
                <a:gd name="connsiteY17" fmla="*/ 46640 h 386326"/>
                <a:gd name="connsiteX18" fmla="*/ 1667527 w 1838339"/>
                <a:gd name="connsiteY18" fmla="*/ 21181 h 386326"/>
                <a:gd name="connsiteX19" fmla="*/ 1765756 w 1838339"/>
                <a:gd name="connsiteY19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0630 w 1838339"/>
                <a:gd name="connsiteY12" fmla="*/ 49086 h 386326"/>
                <a:gd name="connsiteX13" fmla="*/ 211993 w 1838339"/>
                <a:gd name="connsiteY13" fmla="*/ 48283 h 386326"/>
                <a:gd name="connsiteX14" fmla="*/ 921000 w 1838339"/>
                <a:gd name="connsiteY14" fmla="*/ 205888 h 386326"/>
                <a:gd name="connsiteX15" fmla="*/ 1631064 w 1838339"/>
                <a:gd name="connsiteY15" fmla="*/ 46563 h 386326"/>
                <a:gd name="connsiteX16" fmla="*/ 1631197 w 1838339"/>
                <a:gd name="connsiteY16" fmla="*/ 46640 h 386326"/>
                <a:gd name="connsiteX17" fmla="*/ 1667527 w 1838339"/>
                <a:gd name="connsiteY17" fmla="*/ 21181 h 386326"/>
                <a:gd name="connsiteX18" fmla="*/ 1765756 w 1838339"/>
                <a:gd name="connsiteY18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1993 w 1838339"/>
                <a:gd name="connsiteY12" fmla="*/ 48283 h 386326"/>
                <a:gd name="connsiteX13" fmla="*/ 921000 w 1838339"/>
                <a:gd name="connsiteY13" fmla="*/ 205888 h 386326"/>
                <a:gd name="connsiteX14" fmla="*/ 1631064 w 1838339"/>
                <a:gd name="connsiteY14" fmla="*/ 46563 h 386326"/>
                <a:gd name="connsiteX15" fmla="*/ 1631197 w 1838339"/>
                <a:gd name="connsiteY15" fmla="*/ 46640 h 386326"/>
                <a:gd name="connsiteX16" fmla="*/ 1667527 w 1838339"/>
                <a:gd name="connsiteY16" fmla="*/ 21181 h 386326"/>
                <a:gd name="connsiteX17" fmla="*/ 1765756 w 1838339"/>
                <a:gd name="connsiteY17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0367 w 1838339"/>
                <a:gd name="connsiteY4" fmla="*/ 148550 h 386326"/>
                <a:gd name="connsiteX5" fmla="*/ 1616112 w 1838339"/>
                <a:gd name="connsiteY5" fmla="*/ 248676 h 386326"/>
                <a:gd name="connsiteX6" fmla="*/ 921342 w 1838339"/>
                <a:gd name="connsiteY6" fmla="*/ 386326 h 386326"/>
                <a:gd name="connsiteX7" fmla="*/ 227510 w 1838339"/>
                <a:gd name="connsiteY7" fmla="*/ 250339 h 386326"/>
                <a:gd name="connsiteX8" fmla="*/ 86377 w 1838339"/>
                <a:gd name="connsiteY8" fmla="*/ 184999 h 386326"/>
                <a:gd name="connsiteX9" fmla="*/ 7164 w 1838339"/>
                <a:gd name="connsiteY9" fmla="*/ 40502 h 386326"/>
                <a:gd name="connsiteX10" fmla="*/ 170812 w 1838339"/>
                <a:gd name="connsiteY10" fmla="*/ 21182 h 386326"/>
                <a:gd name="connsiteX11" fmla="*/ 211993 w 1838339"/>
                <a:gd name="connsiteY11" fmla="*/ 48283 h 386326"/>
                <a:gd name="connsiteX12" fmla="*/ 921000 w 1838339"/>
                <a:gd name="connsiteY12" fmla="*/ 205888 h 386326"/>
                <a:gd name="connsiteX13" fmla="*/ 1631064 w 1838339"/>
                <a:gd name="connsiteY13" fmla="*/ 46563 h 386326"/>
                <a:gd name="connsiteX14" fmla="*/ 1631197 w 1838339"/>
                <a:gd name="connsiteY14" fmla="*/ 46640 h 386326"/>
                <a:gd name="connsiteX15" fmla="*/ 1667527 w 1838339"/>
                <a:gd name="connsiteY15" fmla="*/ 21181 h 386326"/>
                <a:gd name="connsiteX16" fmla="*/ 1765756 w 1838339"/>
                <a:gd name="connsiteY16" fmla="*/ 914 h 38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38339" h="386326">
                  <a:moveTo>
                    <a:pt x="1765756" y="914"/>
                  </a:moveTo>
                  <a:cubicBezTo>
                    <a:pt x="1795370" y="4411"/>
                    <a:pt x="1819517" y="17883"/>
                    <a:pt x="1831175" y="40501"/>
                  </a:cubicBezTo>
                  <a:cubicBezTo>
                    <a:pt x="1842833" y="63119"/>
                    <a:pt x="1839795" y="90602"/>
                    <a:pt x="1825460" y="116750"/>
                  </a:cubicBezTo>
                  <a:lnTo>
                    <a:pt x="1802096" y="146360"/>
                  </a:lnTo>
                  <a:lnTo>
                    <a:pt x="1800367" y="148550"/>
                  </a:lnTo>
                  <a:lnTo>
                    <a:pt x="1616112" y="248676"/>
                  </a:lnTo>
                  <a:cubicBezTo>
                    <a:pt x="1414337" y="337362"/>
                    <a:pt x="1172083" y="386141"/>
                    <a:pt x="921342" y="386326"/>
                  </a:cubicBezTo>
                  <a:cubicBezTo>
                    <a:pt x="671222" y="386511"/>
                    <a:pt x="429342" y="338330"/>
                    <a:pt x="227510" y="250339"/>
                  </a:cubicBezTo>
                  <a:lnTo>
                    <a:pt x="86377" y="184999"/>
                  </a:lnTo>
                  <a:cubicBezTo>
                    <a:pt x="19314" y="150432"/>
                    <a:pt x="-16151" y="85739"/>
                    <a:pt x="7164" y="40502"/>
                  </a:cubicBezTo>
                  <a:cubicBezTo>
                    <a:pt x="30481" y="-4734"/>
                    <a:pt x="103748" y="-13385"/>
                    <a:pt x="170812" y="21182"/>
                  </a:cubicBezTo>
                  <a:lnTo>
                    <a:pt x="211993" y="48283"/>
                  </a:lnTo>
                  <a:cubicBezTo>
                    <a:pt x="403389" y="149623"/>
                    <a:pt x="657208" y="206044"/>
                    <a:pt x="921000" y="205888"/>
                  </a:cubicBezTo>
                  <a:cubicBezTo>
                    <a:pt x="1185583" y="205732"/>
                    <a:pt x="1439885" y="148671"/>
                    <a:pt x="1631064" y="46563"/>
                  </a:cubicBezTo>
                  <a:cubicBezTo>
                    <a:pt x="1631108" y="46589"/>
                    <a:pt x="1631153" y="46614"/>
                    <a:pt x="1631197" y="46640"/>
                  </a:cubicBezTo>
                  <a:lnTo>
                    <a:pt x="1667527" y="21181"/>
                  </a:lnTo>
                  <a:cubicBezTo>
                    <a:pt x="1701059" y="3898"/>
                    <a:pt x="1736142" y="-2582"/>
                    <a:pt x="1765756" y="91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1055D22D-42B3-4AB3-B3A4-BC92C736A117}"/>
                </a:ext>
              </a:extLst>
            </p:cNvPr>
            <p:cNvGrpSpPr/>
            <p:nvPr/>
          </p:nvGrpSpPr>
          <p:grpSpPr>
            <a:xfrm>
              <a:off x="6369695" y="2978941"/>
              <a:ext cx="279335" cy="282593"/>
              <a:chOff x="1368543" y="2731135"/>
              <a:chExt cx="279335" cy="282593"/>
            </a:xfrm>
          </p:grpSpPr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8EEAD0D0-D911-468E-9B0A-5BC7364AEAE2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9CF7D3DF-F402-4D24-9609-0F3E9B1E24D3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F6AA701B-9FC5-44CB-BEFE-4DB332A6FDDB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B41487E3-38DD-4D90-A523-34749270222D}"/>
                </a:ext>
              </a:extLst>
            </p:cNvPr>
            <p:cNvGrpSpPr/>
            <p:nvPr/>
          </p:nvGrpSpPr>
          <p:grpSpPr>
            <a:xfrm flipH="1">
              <a:off x="6983957" y="2978941"/>
              <a:ext cx="279335" cy="282593"/>
              <a:chOff x="1368543" y="2731135"/>
              <a:chExt cx="279335" cy="282593"/>
            </a:xfrm>
          </p:grpSpPr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81885F4D-6E38-4A28-85F4-66C2B5B935E5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290816FA-1984-438D-9CE6-9339EFDA40D8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4D72B42A-CEB4-4448-917F-28DA93321705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F2C74F7B-4317-4D6A-A6CD-91535F194FB6}"/>
                </a:ext>
              </a:extLst>
            </p:cNvPr>
            <p:cNvGrpSpPr/>
            <p:nvPr/>
          </p:nvGrpSpPr>
          <p:grpSpPr>
            <a:xfrm>
              <a:off x="5945491" y="2807771"/>
              <a:ext cx="318663" cy="314095"/>
              <a:chOff x="3952971" y="4155374"/>
              <a:chExt cx="318663" cy="314095"/>
            </a:xfrm>
          </p:grpSpPr>
          <p:sp>
            <p:nvSpPr>
              <p:cNvPr id="142" name="楕円 22">
                <a:extLst>
                  <a:ext uri="{FF2B5EF4-FFF2-40B4-BE49-F238E27FC236}">
                    <a16:creationId xmlns:a16="http://schemas.microsoft.com/office/drawing/2014/main" id="{84EFDF61-1E7E-417B-A768-409AB32E9480}"/>
                  </a:ext>
                </a:extLst>
              </p:cNvPr>
              <p:cNvSpPr/>
              <p:nvPr/>
            </p:nvSpPr>
            <p:spPr bwMode="auto">
              <a:xfrm rot="7200000">
                <a:off x="4097906" y="4116660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楕円 22">
                <a:extLst>
                  <a:ext uri="{FF2B5EF4-FFF2-40B4-BE49-F238E27FC236}">
                    <a16:creationId xmlns:a16="http://schemas.microsoft.com/office/drawing/2014/main" id="{2645EE2D-7DA2-4E8F-B477-7138514CEF7C}"/>
                  </a:ext>
                </a:extLst>
              </p:cNvPr>
              <p:cNvSpPr/>
              <p:nvPr/>
            </p:nvSpPr>
            <p:spPr bwMode="auto">
              <a:xfrm rot="5400000">
                <a:off x="3991685" y="4295741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3AC12396-88B5-465C-9098-FFA06628AB61}"/>
                </a:ext>
              </a:extLst>
            </p:cNvPr>
            <p:cNvGrpSpPr/>
            <p:nvPr/>
          </p:nvGrpSpPr>
          <p:grpSpPr>
            <a:xfrm flipH="1">
              <a:off x="7385907" y="2807771"/>
              <a:ext cx="318663" cy="314095"/>
              <a:chOff x="3952971" y="4155374"/>
              <a:chExt cx="318663" cy="314095"/>
            </a:xfrm>
          </p:grpSpPr>
          <p:sp>
            <p:nvSpPr>
              <p:cNvPr id="140" name="楕円 22">
                <a:extLst>
                  <a:ext uri="{FF2B5EF4-FFF2-40B4-BE49-F238E27FC236}">
                    <a16:creationId xmlns:a16="http://schemas.microsoft.com/office/drawing/2014/main" id="{267FC71A-CF0D-4380-9ACE-536CDFE9CA8B}"/>
                  </a:ext>
                </a:extLst>
              </p:cNvPr>
              <p:cNvSpPr/>
              <p:nvPr/>
            </p:nvSpPr>
            <p:spPr bwMode="auto">
              <a:xfrm rot="7200000">
                <a:off x="4097906" y="4116660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楕円 22">
                <a:extLst>
                  <a:ext uri="{FF2B5EF4-FFF2-40B4-BE49-F238E27FC236}">
                    <a16:creationId xmlns:a16="http://schemas.microsoft.com/office/drawing/2014/main" id="{0009FD4D-5835-4C14-9954-AB65D2F3D3DD}"/>
                  </a:ext>
                </a:extLst>
              </p:cNvPr>
              <p:cNvSpPr/>
              <p:nvPr/>
            </p:nvSpPr>
            <p:spPr bwMode="auto">
              <a:xfrm rot="5400000">
                <a:off x="3991685" y="4295741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4E36B5CC-1E2C-42AA-9EC4-C6366C8B8E73}"/>
              </a:ext>
            </a:extLst>
          </p:cNvPr>
          <p:cNvGrpSpPr/>
          <p:nvPr/>
        </p:nvGrpSpPr>
        <p:grpSpPr>
          <a:xfrm>
            <a:off x="6199407" y="4461311"/>
            <a:ext cx="1505163" cy="1910188"/>
            <a:chOff x="6199407" y="4461311"/>
            <a:chExt cx="1505163" cy="1910188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13E609E8-57A4-4488-9906-6968840E2ED7}"/>
                </a:ext>
              </a:extLst>
            </p:cNvPr>
            <p:cNvGrpSpPr/>
            <p:nvPr/>
          </p:nvGrpSpPr>
          <p:grpSpPr>
            <a:xfrm>
              <a:off x="6634981" y="4726393"/>
              <a:ext cx="816792" cy="1584831"/>
              <a:chOff x="7761525" y="4540121"/>
              <a:chExt cx="772639" cy="1499161"/>
            </a:xfrm>
          </p:grpSpPr>
          <p:sp>
            <p:nvSpPr>
              <p:cNvPr id="177" name="四角形: 角を丸くする 176">
                <a:extLst>
                  <a:ext uri="{FF2B5EF4-FFF2-40B4-BE49-F238E27FC236}">
                    <a16:creationId xmlns:a16="http://schemas.microsoft.com/office/drawing/2014/main" id="{A9ADB815-C708-469B-9729-793AB93E818C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A37CD492-E422-4D41-AEC5-20224BFB1B8D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183" name="四角形: 角を丸くする 182">
                  <a:extLst>
                    <a:ext uri="{FF2B5EF4-FFF2-40B4-BE49-F238E27FC236}">
                      <a16:creationId xmlns:a16="http://schemas.microsoft.com/office/drawing/2014/main" id="{181D37B6-DDCD-4EFF-9ADB-F36910578005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" name="四角形: 角を丸くする 183">
                  <a:extLst>
                    <a:ext uri="{FF2B5EF4-FFF2-40B4-BE49-F238E27FC236}">
                      <a16:creationId xmlns:a16="http://schemas.microsoft.com/office/drawing/2014/main" id="{73D5A1D2-0D18-4F10-8367-C8E5031DD69A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5" name="四角形: 角を丸くする 184">
                  <a:extLst>
                    <a:ext uri="{FF2B5EF4-FFF2-40B4-BE49-F238E27FC236}">
                      <a16:creationId xmlns:a16="http://schemas.microsoft.com/office/drawing/2014/main" id="{00C1BBEF-0BA3-46DA-967F-2A3E9A57ECC7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四角形: 角を丸くする 185">
                  <a:extLst>
                    <a:ext uri="{FF2B5EF4-FFF2-40B4-BE49-F238E27FC236}">
                      <a16:creationId xmlns:a16="http://schemas.microsoft.com/office/drawing/2014/main" id="{B6127058-B2BB-40A1-BD49-7D748AA3835B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7" name="四角形: 角を丸くする 186">
                  <a:extLst>
                    <a:ext uri="{FF2B5EF4-FFF2-40B4-BE49-F238E27FC236}">
                      <a16:creationId xmlns:a16="http://schemas.microsoft.com/office/drawing/2014/main" id="{28D79EA4-87D4-44CD-8A30-93C22F3A129F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" name="四角形: 角を丸くする 187">
                  <a:extLst>
                    <a:ext uri="{FF2B5EF4-FFF2-40B4-BE49-F238E27FC236}">
                      <a16:creationId xmlns:a16="http://schemas.microsoft.com/office/drawing/2014/main" id="{B16A6E6C-717B-4354-A5AF-C19834DF9C39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62AE7011-552C-478F-B226-3052CE1BB497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" name="正方形/長方形 179">
                <a:extLst>
                  <a:ext uri="{FF2B5EF4-FFF2-40B4-BE49-F238E27FC236}">
                    <a16:creationId xmlns:a16="http://schemas.microsoft.com/office/drawing/2014/main" id="{A6B0E644-3782-4CD5-8083-10CBED8AC785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" name="正方形/長方形 180">
                <a:extLst>
                  <a:ext uri="{FF2B5EF4-FFF2-40B4-BE49-F238E27FC236}">
                    <a16:creationId xmlns:a16="http://schemas.microsoft.com/office/drawing/2014/main" id="{5758A399-69FD-48DE-9EAF-3568C05B8190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" name="正方形/長方形 181">
                <a:extLst>
                  <a:ext uri="{FF2B5EF4-FFF2-40B4-BE49-F238E27FC236}">
                    <a16:creationId xmlns:a16="http://schemas.microsoft.com/office/drawing/2014/main" id="{468EC40C-2495-4CB2-A8D2-9DE7CDC76AA5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0FA20527-13E9-4E0B-A8F8-1E52252D00C6}"/>
                </a:ext>
              </a:extLst>
            </p:cNvPr>
            <p:cNvGrpSpPr/>
            <p:nvPr/>
          </p:nvGrpSpPr>
          <p:grpSpPr>
            <a:xfrm rot="5400000">
              <a:off x="5636720" y="5228806"/>
              <a:ext cx="1705380" cy="580005"/>
              <a:chOff x="6109593" y="1912131"/>
              <a:chExt cx="1705380" cy="580005"/>
            </a:xfrm>
          </p:grpSpPr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C6E8E314-865C-45FC-B92D-86C983F5D85D}"/>
                  </a:ext>
                </a:extLst>
              </p:cNvPr>
              <p:cNvSpPr/>
              <p:nvPr/>
            </p:nvSpPr>
            <p:spPr bwMode="auto">
              <a:xfrm>
                <a:off x="6109593" y="20645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411D7C57-4951-42D8-BD09-A152315221BC}"/>
                  </a:ext>
                </a:extLst>
              </p:cNvPr>
              <p:cNvSpPr/>
              <p:nvPr/>
            </p:nvSpPr>
            <p:spPr bwMode="auto">
              <a:xfrm>
                <a:off x="6109593" y="19121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E09AA932-4A4D-4026-8C18-53AE723A26EE}"/>
                </a:ext>
              </a:extLst>
            </p:cNvPr>
            <p:cNvGrpSpPr/>
            <p:nvPr/>
          </p:nvGrpSpPr>
          <p:grpSpPr>
            <a:xfrm>
              <a:off x="6318859" y="4461311"/>
              <a:ext cx="318663" cy="314095"/>
              <a:chOff x="3952971" y="4155374"/>
              <a:chExt cx="318663" cy="314095"/>
            </a:xfrm>
          </p:grpSpPr>
          <p:sp>
            <p:nvSpPr>
              <p:cNvPr id="173" name="楕円 22">
                <a:extLst>
                  <a:ext uri="{FF2B5EF4-FFF2-40B4-BE49-F238E27FC236}">
                    <a16:creationId xmlns:a16="http://schemas.microsoft.com/office/drawing/2014/main" id="{81CFDA3E-9D06-4BA1-B5D9-70427A9A6A58}"/>
                  </a:ext>
                </a:extLst>
              </p:cNvPr>
              <p:cNvSpPr/>
              <p:nvPr/>
            </p:nvSpPr>
            <p:spPr bwMode="auto">
              <a:xfrm rot="7200000">
                <a:off x="4097906" y="4116660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" name="楕円 22">
                <a:extLst>
                  <a:ext uri="{FF2B5EF4-FFF2-40B4-BE49-F238E27FC236}">
                    <a16:creationId xmlns:a16="http://schemas.microsoft.com/office/drawing/2014/main" id="{8FBCBE70-EF66-4D0D-8D4A-5BE32C5C6DFA}"/>
                  </a:ext>
                </a:extLst>
              </p:cNvPr>
              <p:cNvSpPr/>
              <p:nvPr/>
            </p:nvSpPr>
            <p:spPr bwMode="auto">
              <a:xfrm rot="5400000">
                <a:off x="3991685" y="4295741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7B7743C2-69C7-4FC0-B4C4-DC724F993540}"/>
                </a:ext>
              </a:extLst>
            </p:cNvPr>
            <p:cNvGrpSpPr/>
            <p:nvPr/>
          </p:nvGrpSpPr>
          <p:grpSpPr>
            <a:xfrm flipH="1">
              <a:off x="7385907" y="4461311"/>
              <a:ext cx="318663" cy="314095"/>
              <a:chOff x="3952971" y="4155374"/>
              <a:chExt cx="318663" cy="314095"/>
            </a:xfrm>
          </p:grpSpPr>
          <p:sp>
            <p:nvSpPr>
              <p:cNvPr id="171" name="楕円 22">
                <a:extLst>
                  <a:ext uri="{FF2B5EF4-FFF2-40B4-BE49-F238E27FC236}">
                    <a16:creationId xmlns:a16="http://schemas.microsoft.com/office/drawing/2014/main" id="{C71AE200-F89F-44FA-A4C1-ECA462B46F82}"/>
                  </a:ext>
                </a:extLst>
              </p:cNvPr>
              <p:cNvSpPr/>
              <p:nvPr/>
            </p:nvSpPr>
            <p:spPr bwMode="auto">
              <a:xfrm rot="7200000">
                <a:off x="4097906" y="4116660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" name="楕円 22">
                <a:extLst>
                  <a:ext uri="{FF2B5EF4-FFF2-40B4-BE49-F238E27FC236}">
                    <a16:creationId xmlns:a16="http://schemas.microsoft.com/office/drawing/2014/main" id="{589F3089-9848-44EE-AB12-AD199BC549FC}"/>
                  </a:ext>
                </a:extLst>
              </p:cNvPr>
              <p:cNvSpPr/>
              <p:nvPr/>
            </p:nvSpPr>
            <p:spPr bwMode="auto">
              <a:xfrm rot="5400000">
                <a:off x="3991685" y="4295741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39565594-FC7C-4819-9388-D2483E9E9ED4}"/>
                </a:ext>
              </a:extLst>
            </p:cNvPr>
            <p:cNvGrpSpPr/>
            <p:nvPr/>
          </p:nvGrpSpPr>
          <p:grpSpPr>
            <a:xfrm>
              <a:off x="6689838" y="4779288"/>
              <a:ext cx="230752" cy="233442"/>
              <a:chOff x="1368543" y="2731135"/>
              <a:chExt cx="279335" cy="282593"/>
            </a:xfrm>
          </p:grpSpPr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9858CCCC-75EC-4FF0-9D0D-7B9F8E12711D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7C2727BF-3F0E-42D7-93CE-14299DDB6AFC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895C8A60-88A1-4E60-A30F-2E5A48B88CC4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5E0A05AF-AE25-4B6D-8A24-45305008708D}"/>
                </a:ext>
              </a:extLst>
            </p:cNvPr>
            <p:cNvGrpSpPr/>
            <p:nvPr/>
          </p:nvGrpSpPr>
          <p:grpSpPr>
            <a:xfrm flipH="1">
              <a:off x="7099100" y="4779288"/>
              <a:ext cx="230750" cy="233442"/>
              <a:chOff x="1368543" y="2731135"/>
              <a:chExt cx="279335" cy="282593"/>
            </a:xfrm>
          </p:grpSpPr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1243FB8E-1692-4910-8B57-01418ADB2ED3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11AE852A-2057-4D38-BA3A-C3680672DED7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93CF21D1-896F-4E41-8DC8-9AEE07E55BE2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64" name="二等辺三角形 163">
              <a:extLst>
                <a:ext uri="{FF2B5EF4-FFF2-40B4-BE49-F238E27FC236}">
                  <a16:creationId xmlns:a16="http://schemas.microsoft.com/office/drawing/2014/main" id="{1E31A76E-1C31-407A-B998-FA4632B1A527}"/>
                </a:ext>
              </a:extLst>
            </p:cNvPr>
            <p:cNvSpPr/>
            <p:nvPr/>
          </p:nvSpPr>
          <p:spPr bwMode="auto">
            <a:xfrm>
              <a:off x="6866717" y="5034072"/>
              <a:ext cx="292266" cy="192945"/>
            </a:xfrm>
            <a:prstGeom prst="triangl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C47D533A-175F-4E7F-8228-E6B0ECF2EE50}"/>
              </a:ext>
            </a:extLst>
          </p:cNvPr>
          <p:cNvGrpSpPr/>
          <p:nvPr/>
        </p:nvGrpSpPr>
        <p:grpSpPr>
          <a:xfrm>
            <a:off x="8015877" y="4627894"/>
            <a:ext cx="1323106" cy="1705380"/>
            <a:chOff x="8015877" y="4627894"/>
            <a:chExt cx="1323106" cy="1705380"/>
          </a:xfrm>
        </p:grpSpPr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655F88AA-148C-4F8A-9931-0D2DCD456E3E}"/>
                </a:ext>
              </a:extLst>
            </p:cNvPr>
            <p:cNvGrpSpPr/>
            <p:nvPr/>
          </p:nvGrpSpPr>
          <p:grpSpPr>
            <a:xfrm>
              <a:off x="8522191" y="4726393"/>
              <a:ext cx="816792" cy="1584831"/>
              <a:chOff x="7761525" y="4540121"/>
              <a:chExt cx="772639" cy="1499161"/>
            </a:xfrm>
          </p:grpSpPr>
          <p:sp>
            <p:nvSpPr>
              <p:cNvPr id="204" name="四角形: 角を丸くする 203">
                <a:extLst>
                  <a:ext uri="{FF2B5EF4-FFF2-40B4-BE49-F238E27FC236}">
                    <a16:creationId xmlns:a16="http://schemas.microsoft.com/office/drawing/2014/main" id="{3B98C075-2845-4E08-B8D1-6C4D25E37274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DA4D4AAD-4AEA-4D2F-8C8B-360C3C8452B0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210" name="四角形: 角を丸くする 209">
                  <a:extLst>
                    <a:ext uri="{FF2B5EF4-FFF2-40B4-BE49-F238E27FC236}">
                      <a16:creationId xmlns:a16="http://schemas.microsoft.com/office/drawing/2014/main" id="{9F6817FE-007C-4ADB-AF16-5630C83A2EC4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1" name="四角形: 角を丸くする 210">
                  <a:extLst>
                    <a:ext uri="{FF2B5EF4-FFF2-40B4-BE49-F238E27FC236}">
                      <a16:creationId xmlns:a16="http://schemas.microsoft.com/office/drawing/2014/main" id="{D21FE8C0-7174-4F4A-B6E4-B91B45200A26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2" name="四角形: 角を丸くする 211">
                  <a:extLst>
                    <a:ext uri="{FF2B5EF4-FFF2-40B4-BE49-F238E27FC236}">
                      <a16:creationId xmlns:a16="http://schemas.microsoft.com/office/drawing/2014/main" id="{31ABC7B1-CC72-46F8-AF59-716820EA0A5D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3" name="四角形: 角を丸くする 212">
                  <a:extLst>
                    <a:ext uri="{FF2B5EF4-FFF2-40B4-BE49-F238E27FC236}">
                      <a16:creationId xmlns:a16="http://schemas.microsoft.com/office/drawing/2014/main" id="{BCCB4866-00A7-404F-B6DD-4EDA283EF66D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4" name="四角形: 角を丸くする 213">
                  <a:extLst>
                    <a:ext uri="{FF2B5EF4-FFF2-40B4-BE49-F238E27FC236}">
                      <a16:creationId xmlns:a16="http://schemas.microsoft.com/office/drawing/2014/main" id="{7E94F34E-0438-48C2-A555-0D9ED64E8DD9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5" name="四角形: 角を丸くする 214">
                  <a:extLst>
                    <a:ext uri="{FF2B5EF4-FFF2-40B4-BE49-F238E27FC236}">
                      <a16:creationId xmlns:a16="http://schemas.microsoft.com/office/drawing/2014/main" id="{DB4FA5A3-2637-498A-BBB9-0974D2E0ED22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A5452F1B-417D-446A-8AB0-DFD667DCB7EF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正方形/長方形 206">
                <a:extLst>
                  <a:ext uri="{FF2B5EF4-FFF2-40B4-BE49-F238E27FC236}">
                    <a16:creationId xmlns:a16="http://schemas.microsoft.com/office/drawing/2014/main" id="{129CD632-55DA-4F4F-8937-B2E8F2CB5BEC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正方形/長方形 207">
                <a:extLst>
                  <a:ext uri="{FF2B5EF4-FFF2-40B4-BE49-F238E27FC236}">
                    <a16:creationId xmlns:a16="http://schemas.microsoft.com/office/drawing/2014/main" id="{FB902BC2-48B3-4176-A1BE-3BABD90B93B4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" name="正方形/長方形 208">
                <a:extLst>
                  <a:ext uri="{FF2B5EF4-FFF2-40B4-BE49-F238E27FC236}">
                    <a16:creationId xmlns:a16="http://schemas.microsoft.com/office/drawing/2014/main" id="{4AD3A9F0-CA50-46AB-914D-FA752BA6AEA0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EDCCE114-4435-4104-8A3C-411888FDC7B3}"/>
                </a:ext>
              </a:extLst>
            </p:cNvPr>
            <p:cNvGrpSpPr/>
            <p:nvPr/>
          </p:nvGrpSpPr>
          <p:grpSpPr>
            <a:xfrm rot="5400000">
              <a:off x="7532565" y="5111206"/>
              <a:ext cx="1705380" cy="738755"/>
              <a:chOff x="7820284" y="2793308"/>
              <a:chExt cx="1705380" cy="738755"/>
            </a:xfrm>
          </p:grpSpPr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D8F30DFD-378C-4662-87C0-15D4CDBD2B52}"/>
                  </a:ext>
                </a:extLst>
              </p:cNvPr>
              <p:cNvSpPr/>
              <p:nvPr/>
            </p:nvSpPr>
            <p:spPr bwMode="auto">
              <a:xfrm>
                <a:off x="7820284" y="310445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F789D765-01D5-4FC7-99E3-D7E1F6638C54}"/>
                  </a:ext>
                </a:extLst>
              </p:cNvPr>
              <p:cNvSpPr/>
              <p:nvPr/>
            </p:nvSpPr>
            <p:spPr bwMode="auto">
              <a:xfrm>
                <a:off x="7820284" y="29457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77BA0838-8BB4-4923-9E27-827926F5C4F6}"/>
                  </a:ext>
                </a:extLst>
              </p:cNvPr>
              <p:cNvSpPr/>
              <p:nvPr/>
            </p:nvSpPr>
            <p:spPr bwMode="auto">
              <a:xfrm>
                <a:off x="7820284" y="27933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16281B66-34F1-432D-8C4A-43B68DA96423}"/>
                </a:ext>
              </a:extLst>
            </p:cNvPr>
            <p:cNvGrpSpPr/>
            <p:nvPr/>
          </p:nvGrpSpPr>
          <p:grpSpPr>
            <a:xfrm>
              <a:off x="9035537" y="4779288"/>
              <a:ext cx="230752" cy="233442"/>
              <a:chOff x="1368543" y="2731135"/>
              <a:chExt cx="279335" cy="282593"/>
            </a:xfrm>
          </p:grpSpPr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BE0F60B8-BBD6-4595-9441-7A17831DE24A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F46A0193-AC4F-4191-8634-838FCEBACFE7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E1EAD7AD-3CCF-4614-9280-94E50BBDEBE5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032A9323-6635-4F1C-99A7-4AC286F2F233}"/>
                </a:ext>
              </a:extLst>
            </p:cNvPr>
            <p:cNvGrpSpPr/>
            <p:nvPr/>
          </p:nvGrpSpPr>
          <p:grpSpPr>
            <a:xfrm flipH="1">
              <a:off x="8568613" y="4779288"/>
              <a:ext cx="230750" cy="233442"/>
              <a:chOff x="1368543" y="2731135"/>
              <a:chExt cx="279335" cy="282593"/>
            </a:xfrm>
          </p:grpSpPr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BAE7851A-AC82-4E3E-8BD1-EC36FE55703E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9F8B0554-B135-40CA-AFAA-7598EB7A9F8F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604B1350-1D73-4B02-86E0-8AD7B5CD4D65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94" name="二等辺三角形 193">
              <a:extLst>
                <a:ext uri="{FF2B5EF4-FFF2-40B4-BE49-F238E27FC236}">
                  <a16:creationId xmlns:a16="http://schemas.microsoft.com/office/drawing/2014/main" id="{BDD6C7FE-AF1F-418A-8D14-E19C3A1781FE}"/>
                </a:ext>
              </a:extLst>
            </p:cNvPr>
            <p:cNvSpPr/>
            <p:nvPr/>
          </p:nvSpPr>
          <p:spPr bwMode="auto">
            <a:xfrm>
              <a:off x="8756773" y="5034072"/>
              <a:ext cx="292266" cy="192945"/>
            </a:xfrm>
            <a:prstGeom prst="triangl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708CF1EF-0A78-4CA4-9C89-7AD2BA4A7BAD}"/>
              </a:ext>
            </a:extLst>
          </p:cNvPr>
          <p:cNvGrpSpPr/>
          <p:nvPr/>
        </p:nvGrpSpPr>
        <p:grpSpPr>
          <a:xfrm>
            <a:off x="617968" y="1137249"/>
            <a:ext cx="1228334" cy="1007299"/>
            <a:chOff x="617968" y="1137249"/>
            <a:chExt cx="1228334" cy="1007299"/>
          </a:xfrm>
        </p:grpSpPr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13200A25-514E-4095-BA45-D15F37AF6883}"/>
                </a:ext>
              </a:extLst>
            </p:cNvPr>
            <p:cNvGrpSpPr/>
            <p:nvPr/>
          </p:nvGrpSpPr>
          <p:grpSpPr>
            <a:xfrm>
              <a:off x="617968" y="1182460"/>
              <a:ext cx="1228334" cy="665697"/>
              <a:chOff x="2285371" y="2888940"/>
              <a:chExt cx="1801128" cy="868446"/>
            </a:xfrm>
          </p:grpSpPr>
          <p:sp>
            <p:nvSpPr>
              <p:cNvPr id="226" name="四角形: 角を丸くする 225">
                <a:extLst>
                  <a:ext uri="{FF2B5EF4-FFF2-40B4-BE49-F238E27FC236}">
                    <a16:creationId xmlns:a16="http://schemas.microsoft.com/office/drawing/2014/main" id="{E6ACB261-6305-4D7D-A786-8A3A90AC57C2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四角形: 角を丸くする 226">
                <a:extLst>
                  <a:ext uri="{FF2B5EF4-FFF2-40B4-BE49-F238E27FC236}">
                    <a16:creationId xmlns:a16="http://schemas.microsoft.com/office/drawing/2014/main" id="{FDDB0E14-0060-487B-9AE9-51AD25315998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四角形: 角を丸くする 227">
                <a:extLst>
                  <a:ext uri="{FF2B5EF4-FFF2-40B4-BE49-F238E27FC236}">
                    <a16:creationId xmlns:a16="http://schemas.microsoft.com/office/drawing/2014/main" id="{3848E66D-983B-4F56-9EAB-B4730D90AC34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四角形: 角を丸くする 228">
                <a:extLst>
                  <a:ext uri="{FF2B5EF4-FFF2-40B4-BE49-F238E27FC236}">
                    <a16:creationId xmlns:a16="http://schemas.microsoft.com/office/drawing/2014/main" id="{6C533F63-7149-46B2-9F63-EC6ACD9CC659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四角形: 角を丸くする 229">
                <a:extLst>
                  <a:ext uri="{FF2B5EF4-FFF2-40B4-BE49-F238E27FC236}">
                    <a16:creationId xmlns:a16="http://schemas.microsoft.com/office/drawing/2014/main" id="{8F4583FB-3B63-4DDE-8FAA-44E8181E42F7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四角形: 角を丸くする 230">
                <a:extLst>
                  <a:ext uri="{FF2B5EF4-FFF2-40B4-BE49-F238E27FC236}">
                    <a16:creationId xmlns:a16="http://schemas.microsoft.com/office/drawing/2014/main" id="{F15062AC-B996-4A61-B277-620F31192182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四角形: 角を丸くする 231">
                <a:extLst>
                  <a:ext uri="{FF2B5EF4-FFF2-40B4-BE49-F238E27FC236}">
                    <a16:creationId xmlns:a16="http://schemas.microsoft.com/office/drawing/2014/main" id="{87BFF545-04B1-43F7-8F9C-B1746978142F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四角形: 角を丸くする 232">
                <a:extLst>
                  <a:ext uri="{FF2B5EF4-FFF2-40B4-BE49-F238E27FC236}">
                    <a16:creationId xmlns:a16="http://schemas.microsoft.com/office/drawing/2014/main" id="{870FCB62-3492-46BE-BCC5-1B3717B2DB15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四角形: 角を丸くする 233">
                <a:extLst>
                  <a:ext uri="{FF2B5EF4-FFF2-40B4-BE49-F238E27FC236}">
                    <a16:creationId xmlns:a16="http://schemas.microsoft.com/office/drawing/2014/main" id="{7997A46C-78B2-4CC8-9F0A-E1654F7AB54F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A434FFEE-DAD4-4127-A52C-4873EED9DFB6}"/>
                </a:ext>
              </a:extLst>
            </p:cNvPr>
            <p:cNvGrpSpPr/>
            <p:nvPr/>
          </p:nvGrpSpPr>
          <p:grpSpPr>
            <a:xfrm>
              <a:off x="817986" y="1137249"/>
              <a:ext cx="279335" cy="279335"/>
              <a:chOff x="777979" y="4189759"/>
              <a:chExt cx="279335" cy="279335"/>
            </a:xfrm>
          </p:grpSpPr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4953E1A4-F749-49A1-97EB-C00CDD09A142}"/>
                  </a:ext>
                </a:extLst>
              </p:cNvPr>
              <p:cNvSpPr/>
              <p:nvPr/>
            </p:nvSpPr>
            <p:spPr bwMode="auto">
              <a:xfrm>
                <a:off x="777979" y="4189759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91AE0583-E299-4598-8190-6CD3E97F802E}"/>
                  </a:ext>
                </a:extLst>
              </p:cNvPr>
              <p:cNvSpPr/>
              <p:nvPr/>
            </p:nvSpPr>
            <p:spPr bwMode="auto">
              <a:xfrm>
                <a:off x="862466" y="4272608"/>
                <a:ext cx="110362" cy="110362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E63194E2-F832-40E7-B12E-BF0D04005042}"/>
                </a:ext>
              </a:extLst>
            </p:cNvPr>
            <p:cNvGrpSpPr/>
            <p:nvPr/>
          </p:nvGrpSpPr>
          <p:grpSpPr>
            <a:xfrm>
              <a:off x="1376786" y="1137249"/>
              <a:ext cx="279335" cy="279335"/>
              <a:chOff x="777979" y="4189759"/>
              <a:chExt cx="279335" cy="279335"/>
            </a:xfrm>
          </p:grpSpPr>
          <p:sp>
            <p:nvSpPr>
              <p:cNvPr id="222" name="楕円 221">
                <a:extLst>
                  <a:ext uri="{FF2B5EF4-FFF2-40B4-BE49-F238E27FC236}">
                    <a16:creationId xmlns:a16="http://schemas.microsoft.com/office/drawing/2014/main" id="{8164694D-09AE-4F23-846E-D17956D54F0A}"/>
                  </a:ext>
                </a:extLst>
              </p:cNvPr>
              <p:cNvSpPr/>
              <p:nvPr/>
            </p:nvSpPr>
            <p:spPr bwMode="auto">
              <a:xfrm>
                <a:off x="777979" y="4189759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楕円 222">
                <a:extLst>
                  <a:ext uri="{FF2B5EF4-FFF2-40B4-BE49-F238E27FC236}">
                    <a16:creationId xmlns:a16="http://schemas.microsoft.com/office/drawing/2014/main" id="{AC3B7386-B7EF-464D-9498-2AD1C1ADD7FE}"/>
                  </a:ext>
                </a:extLst>
              </p:cNvPr>
              <p:cNvSpPr/>
              <p:nvPr/>
            </p:nvSpPr>
            <p:spPr bwMode="auto">
              <a:xfrm>
                <a:off x="862466" y="4272608"/>
                <a:ext cx="110362" cy="110362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D9C1CD53-7726-4C0F-8F6D-B2321E6EA571}"/>
                </a:ext>
              </a:extLst>
            </p:cNvPr>
            <p:cNvSpPr/>
            <p:nvPr/>
          </p:nvSpPr>
          <p:spPr bwMode="auto">
            <a:xfrm rot="16200000">
              <a:off x="1041526" y="1411404"/>
              <a:ext cx="372491" cy="1093797"/>
            </a:xfrm>
            <a:custGeom>
              <a:avLst/>
              <a:gdLst>
                <a:gd name="connsiteX0" fmla="*/ 396801 w 396801"/>
                <a:gd name="connsiteY0" fmla="*/ 1066045 h 1225322"/>
                <a:gd name="connsiteX1" fmla="*/ 396801 w 396801"/>
                <a:gd name="connsiteY1" fmla="*/ 1198620 h 1225322"/>
                <a:gd name="connsiteX2" fmla="*/ 380339 w 396801"/>
                <a:gd name="connsiteY2" fmla="*/ 1182200 h 1225322"/>
                <a:gd name="connsiteX3" fmla="*/ 222889 w 396801"/>
                <a:gd name="connsiteY3" fmla="*/ 1161936 h 1225322"/>
                <a:gd name="connsiteX4" fmla="*/ 12956 w 396801"/>
                <a:gd name="connsiteY4" fmla="*/ 1100181 h 1225322"/>
                <a:gd name="connsiteX5" fmla="*/ 0 w 396801"/>
                <a:gd name="connsiteY5" fmla="*/ 1099466 h 1225322"/>
                <a:gd name="connsiteX6" fmla="*/ 0 w 396801"/>
                <a:gd name="connsiteY6" fmla="*/ 966116 h 1225322"/>
                <a:gd name="connsiteX7" fmla="*/ 12956 w 396801"/>
                <a:gd name="connsiteY7" fmla="*/ 966831 h 1225322"/>
                <a:gd name="connsiteX8" fmla="*/ 222889 w 396801"/>
                <a:gd name="connsiteY8" fmla="*/ 1028586 h 1225322"/>
                <a:gd name="connsiteX9" fmla="*/ 362844 w 396801"/>
                <a:gd name="connsiteY9" fmla="*/ 1028586 h 1225322"/>
                <a:gd name="connsiteX10" fmla="*/ 396801 w 396801"/>
                <a:gd name="connsiteY10" fmla="*/ 824745 h 1225322"/>
                <a:gd name="connsiteX11" fmla="*/ 396801 w 396801"/>
                <a:gd name="connsiteY11" fmla="*/ 957320 h 1225322"/>
                <a:gd name="connsiteX12" fmla="*/ 380339 w 396801"/>
                <a:gd name="connsiteY12" fmla="*/ 940900 h 1225322"/>
                <a:gd name="connsiteX13" fmla="*/ 222889 w 396801"/>
                <a:gd name="connsiteY13" fmla="*/ 920636 h 1225322"/>
                <a:gd name="connsiteX14" fmla="*/ 12956 w 396801"/>
                <a:gd name="connsiteY14" fmla="*/ 858881 h 1225322"/>
                <a:gd name="connsiteX15" fmla="*/ 0 w 396801"/>
                <a:gd name="connsiteY15" fmla="*/ 858166 h 1225322"/>
                <a:gd name="connsiteX16" fmla="*/ 0 w 396801"/>
                <a:gd name="connsiteY16" fmla="*/ 724816 h 1225322"/>
                <a:gd name="connsiteX17" fmla="*/ 12956 w 396801"/>
                <a:gd name="connsiteY17" fmla="*/ 725531 h 1225322"/>
                <a:gd name="connsiteX18" fmla="*/ 222889 w 396801"/>
                <a:gd name="connsiteY18" fmla="*/ 787286 h 1225322"/>
                <a:gd name="connsiteX19" fmla="*/ 362844 w 396801"/>
                <a:gd name="connsiteY19" fmla="*/ 787286 h 1225322"/>
                <a:gd name="connsiteX20" fmla="*/ 396801 w 396801"/>
                <a:gd name="connsiteY20" fmla="*/ 583445 h 1225322"/>
                <a:gd name="connsiteX21" fmla="*/ 396801 w 396801"/>
                <a:gd name="connsiteY21" fmla="*/ 716020 h 1225322"/>
                <a:gd name="connsiteX22" fmla="*/ 380339 w 396801"/>
                <a:gd name="connsiteY22" fmla="*/ 699600 h 1225322"/>
                <a:gd name="connsiteX23" fmla="*/ 222889 w 396801"/>
                <a:gd name="connsiteY23" fmla="*/ 679336 h 1225322"/>
                <a:gd name="connsiteX24" fmla="*/ 12956 w 396801"/>
                <a:gd name="connsiteY24" fmla="*/ 617581 h 1225322"/>
                <a:gd name="connsiteX25" fmla="*/ 0 w 396801"/>
                <a:gd name="connsiteY25" fmla="*/ 616866 h 1225322"/>
                <a:gd name="connsiteX26" fmla="*/ 0 w 396801"/>
                <a:gd name="connsiteY26" fmla="*/ 483516 h 1225322"/>
                <a:gd name="connsiteX27" fmla="*/ 12956 w 396801"/>
                <a:gd name="connsiteY27" fmla="*/ 484231 h 1225322"/>
                <a:gd name="connsiteX28" fmla="*/ 222889 w 396801"/>
                <a:gd name="connsiteY28" fmla="*/ 545986 h 1225322"/>
                <a:gd name="connsiteX29" fmla="*/ 362844 w 396801"/>
                <a:gd name="connsiteY29" fmla="*/ 545986 h 1225322"/>
                <a:gd name="connsiteX30" fmla="*/ 396801 w 396801"/>
                <a:gd name="connsiteY30" fmla="*/ 342145 h 1225322"/>
                <a:gd name="connsiteX31" fmla="*/ 396801 w 396801"/>
                <a:gd name="connsiteY31" fmla="*/ 474720 h 1225322"/>
                <a:gd name="connsiteX32" fmla="*/ 380339 w 396801"/>
                <a:gd name="connsiteY32" fmla="*/ 458300 h 1225322"/>
                <a:gd name="connsiteX33" fmla="*/ 222889 w 396801"/>
                <a:gd name="connsiteY33" fmla="*/ 438036 h 1225322"/>
                <a:gd name="connsiteX34" fmla="*/ 12956 w 396801"/>
                <a:gd name="connsiteY34" fmla="*/ 376281 h 1225322"/>
                <a:gd name="connsiteX35" fmla="*/ 0 w 396801"/>
                <a:gd name="connsiteY35" fmla="*/ 375566 h 1225322"/>
                <a:gd name="connsiteX36" fmla="*/ 0 w 396801"/>
                <a:gd name="connsiteY36" fmla="*/ 242216 h 1225322"/>
                <a:gd name="connsiteX37" fmla="*/ 12956 w 396801"/>
                <a:gd name="connsiteY37" fmla="*/ 242931 h 1225322"/>
                <a:gd name="connsiteX38" fmla="*/ 222889 w 396801"/>
                <a:gd name="connsiteY38" fmla="*/ 304686 h 1225322"/>
                <a:gd name="connsiteX39" fmla="*/ 362844 w 396801"/>
                <a:gd name="connsiteY39" fmla="*/ 304686 h 1225322"/>
                <a:gd name="connsiteX40" fmla="*/ 396801 w 396801"/>
                <a:gd name="connsiteY40" fmla="*/ 100845 h 1225322"/>
                <a:gd name="connsiteX41" fmla="*/ 396801 w 396801"/>
                <a:gd name="connsiteY41" fmla="*/ 233420 h 1225322"/>
                <a:gd name="connsiteX42" fmla="*/ 380339 w 396801"/>
                <a:gd name="connsiteY42" fmla="*/ 217000 h 1225322"/>
                <a:gd name="connsiteX43" fmla="*/ 222889 w 396801"/>
                <a:gd name="connsiteY43" fmla="*/ 196736 h 1225322"/>
                <a:gd name="connsiteX44" fmla="*/ 12956 w 396801"/>
                <a:gd name="connsiteY44" fmla="*/ 134981 h 1225322"/>
                <a:gd name="connsiteX45" fmla="*/ 0 w 396801"/>
                <a:gd name="connsiteY45" fmla="*/ 134266 h 1225322"/>
                <a:gd name="connsiteX46" fmla="*/ 0 w 396801"/>
                <a:gd name="connsiteY46" fmla="*/ 916 h 1225322"/>
                <a:gd name="connsiteX47" fmla="*/ 12956 w 396801"/>
                <a:gd name="connsiteY47" fmla="*/ 1631 h 1225322"/>
                <a:gd name="connsiteX48" fmla="*/ 222889 w 396801"/>
                <a:gd name="connsiteY48" fmla="*/ 63386 h 1225322"/>
                <a:gd name="connsiteX49" fmla="*/ 362844 w 396801"/>
                <a:gd name="connsiteY49" fmla="*/ 63386 h 1225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96801" h="1225322">
                  <a:moveTo>
                    <a:pt x="396801" y="1066045"/>
                  </a:moveTo>
                  <a:lnTo>
                    <a:pt x="396801" y="1198620"/>
                  </a:lnTo>
                  <a:lnTo>
                    <a:pt x="380339" y="1182200"/>
                  </a:lnTo>
                  <a:cubicBezTo>
                    <a:pt x="327855" y="1123339"/>
                    <a:pt x="275372" y="1038425"/>
                    <a:pt x="222889" y="1161936"/>
                  </a:cubicBezTo>
                  <a:cubicBezTo>
                    <a:pt x="152911" y="1326618"/>
                    <a:pt x="82934" y="1120766"/>
                    <a:pt x="12956" y="1100181"/>
                  </a:cubicBezTo>
                  <a:lnTo>
                    <a:pt x="0" y="1099466"/>
                  </a:lnTo>
                  <a:lnTo>
                    <a:pt x="0" y="966116"/>
                  </a:lnTo>
                  <a:lnTo>
                    <a:pt x="12956" y="966831"/>
                  </a:lnTo>
                  <a:cubicBezTo>
                    <a:pt x="82934" y="987416"/>
                    <a:pt x="152911" y="1193268"/>
                    <a:pt x="222889" y="1028586"/>
                  </a:cubicBezTo>
                  <a:cubicBezTo>
                    <a:pt x="269540" y="918798"/>
                    <a:pt x="316192" y="973692"/>
                    <a:pt x="362844" y="1028586"/>
                  </a:cubicBezTo>
                  <a:close/>
                  <a:moveTo>
                    <a:pt x="396801" y="824745"/>
                  </a:moveTo>
                  <a:lnTo>
                    <a:pt x="396801" y="957320"/>
                  </a:lnTo>
                  <a:lnTo>
                    <a:pt x="380339" y="940900"/>
                  </a:lnTo>
                  <a:cubicBezTo>
                    <a:pt x="327855" y="882039"/>
                    <a:pt x="275372" y="797125"/>
                    <a:pt x="222889" y="920636"/>
                  </a:cubicBezTo>
                  <a:cubicBezTo>
                    <a:pt x="152911" y="1085318"/>
                    <a:pt x="82934" y="879466"/>
                    <a:pt x="12956" y="858881"/>
                  </a:cubicBezTo>
                  <a:lnTo>
                    <a:pt x="0" y="858166"/>
                  </a:lnTo>
                  <a:lnTo>
                    <a:pt x="0" y="724816"/>
                  </a:lnTo>
                  <a:lnTo>
                    <a:pt x="12956" y="725531"/>
                  </a:lnTo>
                  <a:cubicBezTo>
                    <a:pt x="82934" y="746116"/>
                    <a:pt x="152911" y="951968"/>
                    <a:pt x="222889" y="787286"/>
                  </a:cubicBezTo>
                  <a:cubicBezTo>
                    <a:pt x="269540" y="677498"/>
                    <a:pt x="316192" y="732392"/>
                    <a:pt x="362844" y="787286"/>
                  </a:cubicBezTo>
                  <a:close/>
                  <a:moveTo>
                    <a:pt x="396801" y="583445"/>
                  </a:moveTo>
                  <a:lnTo>
                    <a:pt x="396801" y="716020"/>
                  </a:lnTo>
                  <a:lnTo>
                    <a:pt x="380339" y="699600"/>
                  </a:lnTo>
                  <a:cubicBezTo>
                    <a:pt x="327855" y="640739"/>
                    <a:pt x="275372" y="555825"/>
                    <a:pt x="222889" y="679336"/>
                  </a:cubicBezTo>
                  <a:cubicBezTo>
                    <a:pt x="152911" y="844018"/>
                    <a:pt x="82934" y="638166"/>
                    <a:pt x="12956" y="617581"/>
                  </a:cubicBezTo>
                  <a:lnTo>
                    <a:pt x="0" y="616866"/>
                  </a:lnTo>
                  <a:lnTo>
                    <a:pt x="0" y="483516"/>
                  </a:lnTo>
                  <a:lnTo>
                    <a:pt x="12956" y="484231"/>
                  </a:lnTo>
                  <a:cubicBezTo>
                    <a:pt x="82934" y="504816"/>
                    <a:pt x="152911" y="710668"/>
                    <a:pt x="222889" y="545986"/>
                  </a:cubicBezTo>
                  <a:cubicBezTo>
                    <a:pt x="269540" y="436198"/>
                    <a:pt x="316192" y="491092"/>
                    <a:pt x="362844" y="545986"/>
                  </a:cubicBezTo>
                  <a:close/>
                  <a:moveTo>
                    <a:pt x="396801" y="342145"/>
                  </a:moveTo>
                  <a:lnTo>
                    <a:pt x="396801" y="474720"/>
                  </a:lnTo>
                  <a:lnTo>
                    <a:pt x="380339" y="458300"/>
                  </a:lnTo>
                  <a:cubicBezTo>
                    <a:pt x="327855" y="399439"/>
                    <a:pt x="275372" y="314525"/>
                    <a:pt x="222889" y="438036"/>
                  </a:cubicBezTo>
                  <a:cubicBezTo>
                    <a:pt x="152911" y="602718"/>
                    <a:pt x="82934" y="396866"/>
                    <a:pt x="12956" y="376281"/>
                  </a:cubicBezTo>
                  <a:lnTo>
                    <a:pt x="0" y="375566"/>
                  </a:lnTo>
                  <a:lnTo>
                    <a:pt x="0" y="242216"/>
                  </a:lnTo>
                  <a:lnTo>
                    <a:pt x="12956" y="242931"/>
                  </a:lnTo>
                  <a:cubicBezTo>
                    <a:pt x="82934" y="263516"/>
                    <a:pt x="152911" y="469368"/>
                    <a:pt x="222889" y="304686"/>
                  </a:cubicBezTo>
                  <a:cubicBezTo>
                    <a:pt x="269540" y="194898"/>
                    <a:pt x="316192" y="249792"/>
                    <a:pt x="362844" y="304686"/>
                  </a:cubicBezTo>
                  <a:close/>
                  <a:moveTo>
                    <a:pt x="396801" y="100845"/>
                  </a:moveTo>
                  <a:lnTo>
                    <a:pt x="396801" y="233420"/>
                  </a:lnTo>
                  <a:lnTo>
                    <a:pt x="380339" y="217000"/>
                  </a:lnTo>
                  <a:cubicBezTo>
                    <a:pt x="327855" y="158139"/>
                    <a:pt x="275372" y="73225"/>
                    <a:pt x="222889" y="196736"/>
                  </a:cubicBezTo>
                  <a:cubicBezTo>
                    <a:pt x="152911" y="361418"/>
                    <a:pt x="82934" y="155566"/>
                    <a:pt x="12956" y="134981"/>
                  </a:cubicBezTo>
                  <a:lnTo>
                    <a:pt x="0" y="134266"/>
                  </a:lnTo>
                  <a:lnTo>
                    <a:pt x="0" y="916"/>
                  </a:lnTo>
                  <a:lnTo>
                    <a:pt x="12956" y="1631"/>
                  </a:lnTo>
                  <a:cubicBezTo>
                    <a:pt x="82934" y="22216"/>
                    <a:pt x="152911" y="228068"/>
                    <a:pt x="222889" y="63386"/>
                  </a:cubicBezTo>
                  <a:cubicBezTo>
                    <a:pt x="269540" y="-46402"/>
                    <a:pt x="316192" y="8492"/>
                    <a:pt x="362844" y="6338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1" name="アーチ 220">
              <a:extLst>
                <a:ext uri="{FF2B5EF4-FFF2-40B4-BE49-F238E27FC236}">
                  <a16:creationId xmlns:a16="http://schemas.microsoft.com/office/drawing/2014/main" id="{7BBDA674-D255-4D4A-8FA8-29B8C3846916}"/>
                </a:ext>
              </a:extLst>
            </p:cNvPr>
            <p:cNvSpPr/>
            <p:nvPr/>
          </p:nvSpPr>
          <p:spPr bwMode="auto">
            <a:xfrm rot="10800000">
              <a:off x="1124557" y="1449351"/>
              <a:ext cx="208230" cy="208232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BB7BD759-98C2-4D2F-BDB5-E5D369DA7CF4}"/>
              </a:ext>
            </a:extLst>
          </p:cNvPr>
          <p:cNvGrpSpPr/>
          <p:nvPr/>
        </p:nvGrpSpPr>
        <p:grpSpPr>
          <a:xfrm>
            <a:off x="2245474" y="1167051"/>
            <a:ext cx="1613960" cy="981066"/>
            <a:chOff x="2245474" y="1167051"/>
            <a:chExt cx="1613960" cy="981066"/>
          </a:xfrm>
        </p:grpSpPr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6E9B56E8-AACC-44B1-9FCA-D7C4B8FE3332}"/>
                </a:ext>
              </a:extLst>
            </p:cNvPr>
            <p:cNvGrpSpPr/>
            <p:nvPr/>
          </p:nvGrpSpPr>
          <p:grpSpPr>
            <a:xfrm>
              <a:off x="2450184" y="1167051"/>
              <a:ext cx="1204541" cy="652803"/>
              <a:chOff x="2285371" y="2888940"/>
              <a:chExt cx="1801128" cy="868446"/>
            </a:xfrm>
          </p:grpSpPr>
          <p:sp>
            <p:nvSpPr>
              <p:cNvPr id="241" name="四角形: 角を丸くする 240">
                <a:extLst>
                  <a:ext uri="{FF2B5EF4-FFF2-40B4-BE49-F238E27FC236}">
                    <a16:creationId xmlns:a16="http://schemas.microsoft.com/office/drawing/2014/main" id="{4AF4A40F-4B89-4F59-8C03-005B0C610F43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四角形: 角を丸くする 241">
                <a:extLst>
                  <a:ext uri="{FF2B5EF4-FFF2-40B4-BE49-F238E27FC236}">
                    <a16:creationId xmlns:a16="http://schemas.microsoft.com/office/drawing/2014/main" id="{996054A8-6BAF-499A-8247-5D2440DEE722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四角形: 角を丸くする 242">
                <a:extLst>
                  <a:ext uri="{FF2B5EF4-FFF2-40B4-BE49-F238E27FC236}">
                    <a16:creationId xmlns:a16="http://schemas.microsoft.com/office/drawing/2014/main" id="{C2171E32-A1F7-4123-90FA-DCC036F192EF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四角形: 角を丸くする 243">
                <a:extLst>
                  <a:ext uri="{FF2B5EF4-FFF2-40B4-BE49-F238E27FC236}">
                    <a16:creationId xmlns:a16="http://schemas.microsoft.com/office/drawing/2014/main" id="{5535579A-3C17-412E-A0C7-071473533F29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四角形: 角を丸くする 244">
                <a:extLst>
                  <a:ext uri="{FF2B5EF4-FFF2-40B4-BE49-F238E27FC236}">
                    <a16:creationId xmlns:a16="http://schemas.microsoft.com/office/drawing/2014/main" id="{E07AA0C8-5E81-4627-A3A4-B00D47F5E07D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四角形: 角を丸くする 245">
                <a:extLst>
                  <a:ext uri="{FF2B5EF4-FFF2-40B4-BE49-F238E27FC236}">
                    <a16:creationId xmlns:a16="http://schemas.microsoft.com/office/drawing/2014/main" id="{F7D2C61C-DB46-41DD-A52D-35BA747ED11E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四角形: 角を丸くする 246">
                <a:extLst>
                  <a:ext uri="{FF2B5EF4-FFF2-40B4-BE49-F238E27FC236}">
                    <a16:creationId xmlns:a16="http://schemas.microsoft.com/office/drawing/2014/main" id="{97C8B7A8-C0B2-4AC7-B851-A99D3B6CFD5E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四角形: 角を丸くする 247">
                <a:extLst>
                  <a:ext uri="{FF2B5EF4-FFF2-40B4-BE49-F238E27FC236}">
                    <a16:creationId xmlns:a16="http://schemas.microsoft.com/office/drawing/2014/main" id="{1EA00D22-95C7-45AB-A2C1-D9DDD267921D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四角形: 角を丸くする 248">
                <a:extLst>
                  <a:ext uri="{FF2B5EF4-FFF2-40B4-BE49-F238E27FC236}">
                    <a16:creationId xmlns:a16="http://schemas.microsoft.com/office/drawing/2014/main" id="{6EAAF935-724A-4C8A-AE6B-C3D796659A15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883CF0B7-73F7-4497-9369-9ED8B27B766F}"/>
                </a:ext>
              </a:extLst>
            </p:cNvPr>
            <p:cNvSpPr/>
            <p:nvPr/>
          </p:nvSpPr>
          <p:spPr bwMode="auto">
            <a:xfrm>
              <a:off x="2245474" y="1743435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アーチ 237">
              <a:extLst>
                <a:ext uri="{FF2B5EF4-FFF2-40B4-BE49-F238E27FC236}">
                  <a16:creationId xmlns:a16="http://schemas.microsoft.com/office/drawing/2014/main" id="{69338B1B-F85D-4C48-852B-59073572327C}"/>
                </a:ext>
              </a:extLst>
            </p:cNvPr>
            <p:cNvSpPr/>
            <p:nvPr/>
          </p:nvSpPr>
          <p:spPr bwMode="auto">
            <a:xfrm rot="10800000">
              <a:off x="2796603" y="123784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アーチ 238">
              <a:extLst>
                <a:ext uri="{FF2B5EF4-FFF2-40B4-BE49-F238E27FC236}">
                  <a16:creationId xmlns:a16="http://schemas.microsoft.com/office/drawing/2014/main" id="{F4CFA3CC-E364-4390-AA9F-904F9852BBA0}"/>
                </a:ext>
              </a:extLst>
            </p:cNvPr>
            <p:cNvSpPr/>
            <p:nvPr/>
          </p:nvSpPr>
          <p:spPr bwMode="auto">
            <a:xfrm rot="10800000">
              <a:off x="3102091" y="123784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アーチ 239">
              <a:extLst>
                <a:ext uri="{FF2B5EF4-FFF2-40B4-BE49-F238E27FC236}">
                  <a16:creationId xmlns:a16="http://schemas.microsoft.com/office/drawing/2014/main" id="{906D4C42-4343-4FF5-B67E-DE719EDF977E}"/>
                </a:ext>
              </a:extLst>
            </p:cNvPr>
            <p:cNvSpPr/>
            <p:nvPr/>
          </p:nvSpPr>
          <p:spPr bwMode="auto">
            <a:xfrm rot="10800000">
              <a:off x="2946960" y="142877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0270027E-3558-408B-BB14-DDDA08C322A5}"/>
              </a:ext>
            </a:extLst>
          </p:cNvPr>
          <p:cNvGrpSpPr/>
          <p:nvPr/>
        </p:nvGrpSpPr>
        <p:grpSpPr>
          <a:xfrm>
            <a:off x="4322823" y="1186539"/>
            <a:ext cx="1204541" cy="881025"/>
            <a:chOff x="4322823" y="1186539"/>
            <a:chExt cx="1204541" cy="881025"/>
          </a:xfrm>
        </p:grpSpPr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D4CDADD0-EA72-4DDB-8473-F70B9E1C4173}"/>
                </a:ext>
              </a:extLst>
            </p:cNvPr>
            <p:cNvGrpSpPr/>
            <p:nvPr/>
          </p:nvGrpSpPr>
          <p:grpSpPr>
            <a:xfrm>
              <a:off x="4322823" y="1186539"/>
              <a:ext cx="1204541" cy="652803"/>
              <a:chOff x="2285371" y="2888940"/>
              <a:chExt cx="1801128" cy="868446"/>
            </a:xfrm>
          </p:grpSpPr>
          <p:sp>
            <p:nvSpPr>
              <p:cNvPr id="256" name="四角形: 角を丸くする 255">
                <a:extLst>
                  <a:ext uri="{FF2B5EF4-FFF2-40B4-BE49-F238E27FC236}">
                    <a16:creationId xmlns:a16="http://schemas.microsoft.com/office/drawing/2014/main" id="{A6D6B414-D488-499D-B033-E2A89A386BE3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7" name="四角形: 角を丸くする 256">
                <a:extLst>
                  <a:ext uri="{FF2B5EF4-FFF2-40B4-BE49-F238E27FC236}">
                    <a16:creationId xmlns:a16="http://schemas.microsoft.com/office/drawing/2014/main" id="{87021D4A-0FBB-45D6-ADA1-A6F568E476EC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四角形: 角を丸くする 257">
                <a:extLst>
                  <a:ext uri="{FF2B5EF4-FFF2-40B4-BE49-F238E27FC236}">
                    <a16:creationId xmlns:a16="http://schemas.microsoft.com/office/drawing/2014/main" id="{D0108C57-F247-40BA-B61A-F38297AE03CA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四角形: 角を丸くする 258">
                <a:extLst>
                  <a:ext uri="{FF2B5EF4-FFF2-40B4-BE49-F238E27FC236}">
                    <a16:creationId xmlns:a16="http://schemas.microsoft.com/office/drawing/2014/main" id="{ED39A521-5FA1-4EF2-9B89-59E69651D317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四角形: 角を丸くする 259">
                <a:extLst>
                  <a:ext uri="{FF2B5EF4-FFF2-40B4-BE49-F238E27FC236}">
                    <a16:creationId xmlns:a16="http://schemas.microsoft.com/office/drawing/2014/main" id="{8A194592-F4D8-4E70-84BF-17F478D0817F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四角形: 角を丸くする 260">
                <a:extLst>
                  <a:ext uri="{FF2B5EF4-FFF2-40B4-BE49-F238E27FC236}">
                    <a16:creationId xmlns:a16="http://schemas.microsoft.com/office/drawing/2014/main" id="{C5A7315D-4205-4130-AB06-2AB2061D18C9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四角形: 角を丸くする 261">
                <a:extLst>
                  <a:ext uri="{FF2B5EF4-FFF2-40B4-BE49-F238E27FC236}">
                    <a16:creationId xmlns:a16="http://schemas.microsoft.com/office/drawing/2014/main" id="{1CB12F2B-649B-43D0-BA12-B31CDD851333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四角形: 角を丸くする 262">
                <a:extLst>
                  <a:ext uri="{FF2B5EF4-FFF2-40B4-BE49-F238E27FC236}">
                    <a16:creationId xmlns:a16="http://schemas.microsoft.com/office/drawing/2014/main" id="{272BAFC8-7AEB-434A-9C5A-3BFB70AF410E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四角形: 角を丸くする 263">
                <a:extLst>
                  <a:ext uri="{FF2B5EF4-FFF2-40B4-BE49-F238E27FC236}">
                    <a16:creationId xmlns:a16="http://schemas.microsoft.com/office/drawing/2014/main" id="{95656B3D-C2BB-466B-AFCF-AC71AA8891A7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4D936419-34A8-42BD-9D15-B8876D7B273D}"/>
                </a:ext>
              </a:extLst>
            </p:cNvPr>
            <p:cNvSpPr/>
            <p:nvPr/>
          </p:nvSpPr>
          <p:spPr bwMode="auto">
            <a:xfrm rot="16200000">
              <a:off x="4760312" y="1384400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3" name="アーチ 252">
              <a:extLst>
                <a:ext uri="{FF2B5EF4-FFF2-40B4-BE49-F238E27FC236}">
                  <a16:creationId xmlns:a16="http://schemas.microsoft.com/office/drawing/2014/main" id="{ED31B1C9-DB7D-41A2-B292-1C26859E54F8}"/>
                </a:ext>
              </a:extLst>
            </p:cNvPr>
            <p:cNvSpPr/>
            <p:nvPr/>
          </p:nvSpPr>
          <p:spPr bwMode="auto">
            <a:xfrm>
              <a:off x="4669242" y="1334244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アーチ 253">
              <a:extLst>
                <a:ext uri="{FF2B5EF4-FFF2-40B4-BE49-F238E27FC236}">
                  <a16:creationId xmlns:a16="http://schemas.microsoft.com/office/drawing/2014/main" id="{7962140B-7F0E-4AF4-87EE-DCC00860B455}"/>
                </a:ext>
              </a:extLst>
            </p:cNvPr>
            <p:cNvSpPr/>
            <p:nvPr/>
          </p:nvSpPr>
          <p:spPr bwMode="auto">
            <a:xfrm>
              <a:off x="4974730" y="1334244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アーチ 254">
              <a:extLst>
                <a:ext uri="{FF2B5EF4-FFF2-40B4-BE49-F238E27FC236}">
                  <a16:creationId xmlns:a16="http://schemas.microsoft.com/office/drawing/2014/main" id="{6E00BEE2-9568-41A4-A3AC-E0F3301ABCD1}"/>
                </a:ext>
              </a:extLst>
            </p:cNvPr>
            <p:cNvSpPr/>
            <p:nvPr/>
          </p:nvSpPr>
          <p:spPr bwMode="auto">
            <a:xfrm rot="10800000">
              <a:off x="4819599" y="1448261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1A902167-830E-481F-B824-C6D8BC11D927}"/>
              </a:ext>
            </a:extLst>
          </p:cNvPr>
          <p:cNvGrpSpPr/>
          <p:nvPr/>
        </p:nvGrpSpPr>
        <p:grpSpPr>
          <a:xfrm>
            <a:off x="501874" y="3027009"/>
            <a:ext cx="1415379" cy="1082758"/>
            <a:chOff x="501874" y="3027009"/>
            <a:chExt cx="1415379" cy="1082758"/>
          </a:xfrm>
        </p:grpSpPr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1785BDEC-73CB-4B51-B740-96FE8A150D7A}"/>
                </a:ext>
              </a:extLst>
            </p:cNvPr>
            <p:cNvGrpSpPr/>
            <p:nvPr/>
          </p:nvGrpSpPr>
          <p:grpSpPr>
            <a:xfrm>
              <a:off x="501874" y="3054218"/>
              <a:ext cx="1415379" cy="705528"/>
              <a:chOff x="7968335" y="-1159330"/>
              <a:chExt cx="2015632" cy="793358"/>
            </a:xfrm>
            <a:solidFill>
              <a:schemeClr val="bg1">
                <a:lumMod val="95000"/>
              </a:schemeClr>
            </a:solidFill>
          </p:grpSpPr>
          <p:sp>
            <p:nvSpPr>
              <p:cNvPr id="275" name="四角形: 角を丸くする 274">
                <a:extLst>
                  <a:ext uri="{FF2B5EF4-FFF2-40B4-BE49-F238E27FC236}">
                    <a16:creationId xmlns:a16="http://schemas.microsoft.com/office/drawing/2014/main" id="{32205ECC-E428-4E99-8031-71DE786C2059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四角形: 角を丸くする 275">
                <a:extLst>
                  <a:ext uri="{FF2B5EF4-FFF2-40B4-BE49-F238E27FC236}">
                    <a16:creationId xmlns:a16="http://schemas.microsoft.com/office/drawing/2014/main" id="{DAB27D8B-0984-4AF0-AE7E-7D70198FCF8F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四角形: 角を丸くする 276">
                <a:extLst>
                  <a:ext uri="{FF2B5EF4-FFF2-40B4-BE49-F238E27FC236}">
                    <a16:creationId xmlns:a16="http://schemas.microsoft.com/office/drawing/2014/main" id="{A05A1B98-A1EA-46C9-B46C-B5C5C8536AAE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2A571B4F-8C04-47ED-B3CC-8467EF57AD25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台形 278">
                <a:extLst>
                  <a:ext uri="{FF2B5EF4-FFF2-40B4-BE49-F238E27FC236}">
                    <a16:creationId xmlns:a16="http://schemas.microsoft.com/office/drawing/2014/main" id="{EAFDF110-1966-4F11-91FB-E793316869C9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7511087C-0FE2-4237-903B-40BD4B4E48F4}"/>
                </a:ext>
              </a:extLst>
            </p:cNvPr>
            <p:cNvSpPr/>
            <p:nvPr/>
          </p:nvSpPr>
          <p:spPr bwMode="auto">
            <a:xfrm rot="16200000">
              <a:off x="1041526" y="3376623"/>
              <a:ext cx="372491" cy="1093797"/>
            </a:xfrm>
            <a:custGeom>
              <a:avLst/>
              <a:gdLst>
                <a:gd name="connsiteX0" fmla="*/ 396801 w 396801"/>
                <a:gd name="connsiteY0" fmla="*/ 1066045 h 1225322"/>
                <a:gd name="connsiteX1" fmla="*/ 396801 w 396801"/>
                <a:gd name="connsiteY1" fmla="*/ 1198620 h 1225322"/>
                <a:gd name="connsiteX2" fmla="*/ 380339 w 396801"/>
                <a:gd name="connsiteY2" fmla="*/ 1182200 h 1225322"/>
                <a:gd name="connsiteX3" fmla="*/ 222889 w 396801"/>
                <a:gd name="connsiteY3" fmla="*/ 1161936 h 1225322"/>
                <a:gd name="connsiteX4" fmla="*/ 12956 w 396801"/>
                <a:gd name="connsiteY4" fmla="*/ 1100181 h 1225322"/>
                <a:gd name="connsiteX5" fmla="*/ 0 w 396801"/>
                <a:gd name="connsiteY5" fmla="*/ 1099466 h 1225322"/>
                <a:gd name="connsiteX6" fmla="*/ 0 w 396801"/>
                <a:gd name="connsiteY6" fmla="*/ 966116 h 1225322"/>
                <a:gd name="connsiteX7" fmla="*/ 12956 w 396801"/>
                <a:gd name="connsiteY7" fmla="*/ 966831 h 1225322"/>
                <a:gd name="connsiteX8" fmla="*/ 222889 w 396801"/>
                <a:gd name="connsiteY8" fmla="*/ 1028586 h 1225322"/>
                <a:gd name="connsiteX9" fmla="*/ 362844 w 396801"/>
                <a:gd name="connsiteY9" fmla="*/ 1028586 h 1225322"/>
                <a:gd name="connsiteX10" fmla="*/ 396801 w 396801"/>
                <a:gd name="connsiteY10" fmla="*/ 824745 h 1225322"/>
                <a:gd name="connsiteX11" fmla="*/ 396801 w 396801"/>
                <a:gd name="connsiteY11" fmla="*/ 957320 h 1225322"/>
                <a:gd name="connsiteX12" fmla="*/ 380339 w 396801"/>
                <a:gd name="connsiteY12" fmla="*/ 940900 h 1225322"/>
                <a:gd name="connsiteX13" fmla="*/ 222889 w 396801"/>
                <a:gd name="connsiteY13" fmla="*/ 920636 h 1225322"/>
                <a:gd name="connsiteX14" fmla="*/ 12956 w 396801"/>
                <a:gd name="connsiteY14" fmla="*/ 858881 h 1225322"/>
                <a:gd name="connsiteX15" fmla="*/ 0 w 396801"/>
                <a:gd name="connsiteY15" fmla="*/ 858166 h 1225322"/>
                <a:gd name="connsiteX16" fmla="*/ 0 w 396801"/>
                <a:gd name="connsiteY16" fmla="*/ 724816 h 1225322"/>
                <a:gd name="connsiteX17" fmla="*/ 12956 w 396801"/>
                <a:gd name="connsiteY17" fmla="*/ 725531 h 1225322"/>
                <a:gd name="connsiteX18" fmla="*/ 222889 w 396801"/>
                <a:gd name="connsiteY18" fmla="*/ 787286 h 1225322"/>
                <a:gd name="connsiteX19" fmla="*/ 362844 w 396801"/>
                <a:gd name="connsiteY19" fmla="*/ 787286 h 1225322"/>
                <a:gd name="connsiteX20" fmla="*/ 396801 w 396801"/>
                <a:gd name="connsiteY20" fmla="*/ 583445 h 1225322"/>
                <a:gd name="connsiteX21" fmla="*/ 396801 w 396801"/>
                <a:gd name="connsiteY21" fmla="*/ 716020 h 1225322"/>
                <a:gd name="connsiteX22" fmla="*/ 380339 w 396801"/>
                <a:gd name="connsiteY22" fmla="*/ 699600 h 1225322"/>
                <a:gd name="connsiteX23" fmla="*/ 222889 w 396801"/>
                <a:gd name="connsiteY23" fmla="*/ 679336 h 1225322"/>
                <a:gd name="connsiteX24" fmla="*/ 12956 w 396801"/>
                <a:gd name="connsiteY24" fmla="*/ 617581 h 1225322"/>
                <a:gd name="connsiteX25" fmla="*/ 0 w 396801"/>
                <a:gd name="connsiteY25" fmla="*/ 616866 h 1225322"/>
                <a:gd name="connsiteX26" fmla="*/ 0 w 396801"/>
                <a:gd name="connsiteY26" fmla="*/ 483516 h 1225322"/>
                <a:gd name="connsiteX27" fmla="*/ 12956 w 396801"/>
                <a:gd name="connsiteY27" fmla="*/ 484231 h 1225322"/>
                <a:gd name="connsiteX28" fmla="*/ 222889 w 396801"/>
                <a:gd name="connsiteY28" fmla="*/ 545986 h 1225322"/>
                <a:gd name="connsiteX29" fmla="*/ 362844 w 396801"/>
                <a:gd name="connsiteY29" fmla="*/ 545986 h 1225322"/>
                <a:gd name="connsiteX30" fmla="*/ 396801 w 396801"/>
                <a:gd name="connsiteY30" fmla="*/ 342145 h 1225322"/>
                <a:gd name="connsiteX31" fmla="*/ 396801 w 396801"/>
                <a:gd name="connsiteY31" fmla="*/ 474720 h 1225322"/>
                <a:gd name="connsiteX32" fmla="*/ 380339 w 396801"/>
                <a:gd name="connsiteY32" fmla="*/ 458300 h 1225322"/>
                <a:gd name="connsiteX33" fmla="*/ 222889 w 396801"/>
                <a:gd name="connsiteY33" fmla="*/ 438036 h 1225322"/>
                <a:gd name="connsiteX34" fmla="*/ 12956 w 396801"/>
                <a:gd name="connsiteY34" fmla="*/ 376281 h 1225322"/>
                <a:gd name="connsiteX35" fmla="*/ 0 w 396801"/>
                <a:gd name="connsiteY35" fmla="*/ 375566 h 1225322"/>
                <a:gd name="connsiteX36" fmla="*/ 0 w 396801"/>
                <a:gd name="connsiteY36" fmla="*/ 242216 h 1225322"/>
                <a:gd name="connsiteX37" fmla="*/ 12956 w 396801"/>
                <a:gd name="connsiteY37" fmla="*/ 242931 h 1225322"/>
                <a:gd name="connsiteX38" fmla="*/ 222889 w 396801"/>
                <a:gd name="connsiteY38" fmla="*/ 304686 h 1225322"/>
                <a:gd name="connsiteX39" fmla="*/ 362844 w 396801"/>
                <a:gd name="connsiteY39" fmla="*/ 304686 h 1225322"/>
                <a:gd name="connsiteX40" fmla="*/ 396801 w 396801"/>
                <a:gd name="connsiteY40" fmla="*/ 100845 h 1225322"/>
                <a:gd name="connsiteX41" fmla="*/ 396801 w 396801"/>
                <a:gd name="connsiteY41" fmla="*/ 233420 h 1225322"/>
                <a:gd name="connsiteX42" fmla="*/ 380339 w 396801"/>
                <a:gd name="connsiteY42" fmla="*/ 217000 h 1225322"/>
                <a:gd name="connsiteX43" fmla="*/ 222889 w 396801"/>
                <a:gd name="connsiteY43" fmla="*/ 196736 h 1225322"/>
                <a:gd name="connsiteX44" fmla="*/ 12956 w 396801"/>
                <a:gd name="connsiteY44" fmla="*/ 134981 h 1225322"/>
                <a:gd name="connsiteX45" fmla="*/ 0 w 396801"/>
                <a:gd name="connsiteY45" fmla="*/ 134266 h 1225322"/>
                <a:gd name="connsiteX46" fmla="*/ 0 w 396801"/>
                <a:gd name="connsiteY46" fmla="*/ 916 h 1225322"/>
                <a:gd name="connsiteX47" fmla="*/ 12956 w 396801"/>
                <a:gd name="connsiteY47" fmla="*/ 1631 h 1225322"/>
                <a:gd name="connsiteX48" fmla="*/ 222889 w 396801"/>
                <a:gd name="connsiteY48" fmla="*/ 63386 h 1225322"/>
                <a:gd name="connsiteX49" fmla="*/ 362844 w 396801"/>
                <a:gd name="connsiteY49" fmla="*/ 63386 h 1225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96801" h="1225322">
                  <a:moveTo>
                    <a:pt x="396801" y="1066045"/>
                  </a:moveTo>
                  <a:lnTo>
                    <a:pt x="396801" y="1198620"/>
                  </a:lnTo>
                  <a:lnTo>
                    <a:pt x="380339" y="1182200"/>
                  </a:lnTo>
                  <a:cubicBezTo>
                    <a:pt x="327855" y="1123339"/>
                    <a:pt x="275372" y="1038425"/>
                    <a:pt x="222889" y="1161936"/>
                  </a:cubicBezTo>
                  <a:cubicBezTo>
                    <a:pt x="152911" y="1326618"/>
                    <a:pt x="82934" y="1120766"/>
                    <a:pt x="12956" y="1100181"/>
                  </a:cubicBezTo>
                  <a:lnTo>
                    <a:pt x="0" y="1099466"/>
                  </a:lnTo>
                  <a:lnTo>
                    <a:pt x="0" y="966116"/>
                  </a:lnTo>
                  <a:lnTo>
                    <a:pt x="12956" y="966831"/>
                  </a:lnTo>
                  <a:cubicBezTo>
                    <a:pt x="82934" y="987416"/>
                    <a:pt x="152911" y="1193268"/>
                    <a:pt x="222889" y="1028586"/>
                  </a:cubicBezTo>
                  <a:cubicBezTo>
                    <a:pt x="269540" y="918798"/>
                    <a:pt x="316192" y="973692"/>
                    <a:pt x="362844" y="1028586"/>
                  </a:cubicBezTo>
                  <a:close/>
                  <a:moveTo>
                    <a:pt x="396801" y="824745"/>
                  </a:moveTo>
                  <a:lnTo>
                    <a:pt x="396801" y="957320"/>
                  </a:lnTo>
                  <a:lnTo>
                    <a:pt x="380339" y="940900"/>
                  </a:lnTo>
                  <a:cubicBezTo>
                    <a:pt x="327855" y="882039"/>
                    <a:pt x="275372" y="797125"/>
                    <a:pt x="222889" y="920636"/>
                  </a:cubicBezTo>
                  <a:cubicBezTo>
                    <a:pt x="152911" y="1085318"/>
                    <a:pt x="82934" y="879466"/>
                    <a:pt x="12956" y="858881"/>
                  </a:cubicBezTo>
                  <a:lnTo>
                    <a:pt x="0" y="858166"/>
                  </a:lnTo>
                  <a:lnTo>
                    <a:pt x="0" y="724816"/>
                  </a:lnTo>
                  <a:lnTo>
                    <a:pt x="12956" y="725531"/>
                  </a:lnTo>
                  <a:cubicBezTo>
                    <a:pt x="82934" y="746116"/>
                    <a:pt x="152911" y="951968"/>
                    <a:pt x="222889" y="787286"/>
                  </a:cubicBezTo>
                  <a:cubicBezTo>
                    <a:pt x="269540" y="677498"/>
                    <a:pt x="316192" y="732392"/>
                    <a:pt x="362844" y="787286"/>
                  </a:cubicBezTo>
                  <a:close/>
                  <a:moveTo>
                    <a:pt x="396801" y="583445"/>
                  </a:moveTo>
                  <a:lnTo>
                    <a:pt x="396801" y="716020"/>
                  </a:lnTo>
                  <a:lnTo>
                    <a:pt x="380339" y="699600"/>
                  </a:lnTo>
                  <a:cubicBezTo>
                    <a:pt x="327855" y="640739"/>
                    <a:pt x="275372" y="555825"/>
                    <a:pt x="222889" y="679336"/>
                  </a:cubicBezTo>
                  <a:cubicBezTo>
                    <a:pt x="152911" y="844018"/>
                    <a:pt x="82934" y="638166"/>
                    <a:pt x="12956" y="617581"/>
                  </a:cubicBezTo>
                  <a:lnTo>
                    <a:pt x="0" y="616866"/>
                  </a:lnTo>
                  <a:lnTo>
                    <a:pt x="0" y="483516"/>
                  </a:lnTo>
                  <a:lnTo>
                    <a:pt x="12956" y="484231"/>
                  </a:lnTo>
                  <a:cubicBezTo>
                    <a:pt x="82934" y="504816"/>
                    <a:pt x="152911" y="710668"/>
                    <a:pt x="222889" y="545986"/>
                  </a:cubicBezTo>
                  <a:cubicBezTo>
                    <a:pt x="269540" y="436198"/>
                    <a:pt x="316192" y="491092"/>
                    <a:pt x="362844" y="545986"/>
                  </a:cubicBezTo>
                  <a:close/>
                  <a:moveTo>
                    <a:pt x="396801" y="342145"/>
                  </a:moveTo>
                  <a:lnTo>
                    <a:pt x="396801" y="474720"/>
                  </a:lnTo>
                  <a:lnTo>
                    <a:pt x="380339" y="458300"/>
                  </a:lnTo>
                  <a:cubicBezTo>
                    <a:pt x="327855" y="399439"/>
                    <a:pt x="275372" y="314525"/>
                    <a:pt x="222889" y="438036"/>
                  </a:cubicBezTo>
                  <a:cubicBezTo>
                    <a:pt x="152911" y="602718"/>
                    <a:pt x="82934" y="396866"/>
                    <a:pt x="12956" y="376281"/>
                  </a:cubicBezTo>
                  <a:lnTo>
                    <a:pt x="0" y="375566"/>
                  </a:lnTo>
                  <a:lnTo>
                    <a:pt x="0" y="242216"/>
                  </a:lnTo>
                  <a:lnTo>
                    <a:pt x="12956" y="242931"/>
                  </a:lnTo>
                  <a:cubicBezTo>
                    <a:pt x="82934" y="263516"/>
                    <a:pt x="152911" y="469368"/>
                    <a:pt x="222889" y="304686"/>
                  </a:cubicBezTo>
                  <a:cubicBezTo>
                    <a:pt x="269540" y="194898"/>
                    <a:pt x="316192" y="249792"/>
                    <a:pt x="362844" y="304686"/>
                  </a:cubicBezTo>
                  <a:close/>
                  <a:moveTo>
                    <a:pt x="396801" y="100845"/>
                  </a:moveTo>
                  <a:lnTo>
                    <a:pt x="396801" y="233420"/>
                  </a:lnTo>
                  <a:lnTo>
                    <a:pt x="380339" y="217000"/>
                  </a:lnTo>
                  <a:cubicBezTo>
                    <a:pt x="327855" y="158139"/>
                    <a:pt x="275372" y="73225"/>
                    <a:pt x="222889" y="196736"/>
                  </a:cubicBezTo>
                  <a:cubicBezTo>
                    <a:pt x="152911" y="361418"/>
                    <a:pt x="82934" y="155566"/>
                    <a:pt x="12956" y="134981"/>
                  </a:cubicBezTo>
                  <a:lnTo>
                    <a:pt x="0" y="134266"/>
                  </a:lnTo>
                  <a:lnTo>
                    <a:pt x="0" y="916"/>
                  </a:lnTo>
                  <a:lnTo>
                    <a:pt x="12956" y="1631"/>
                  </a:lnTo>
                  <a:cubicBezTo>
                    <a:pt x="82934" y="22216"/>
                    <a:pt x="152911" y="228068"/>
                    <a:pt x="222889" y="63386"/>
                  </a:cubicBezTo>
                  <a:cubicBezTo>
                    <a:pt x="269540" y="-46402"/>
                    <a:pt x="316192" y="8492"/>
                    <a:pt x="362844" y="6338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7607917C-5E49-4318-84A3-FD7944746C4C}"/>
                </a:ext>
              </a:extLst>
            </p:cNvPr>
            <p:cNvGrpSpPr/>
            <p:nvPr/>
          </p:nvGrpSpPr>
          <p:grpSpPr>
            <a:xfrm>
              <a:off x="817986" y="3027009"/>
              <a:ext cx="279335" cy="279335"/>
              <a:chOff x="777979" y="4189759"/>
              <a:chExt cx="279335" cy="279335"/>
            </a:xfrm>
          </p:grpSpPr>
          <p:sp>
            <p:nvSpPr>
              <p:cNvPr id="273" name="楕円 272">
                <a:extLst>
                  <a:ext uri="{FF2B5EF4-FFF2-40B4-BE49-F238E27FC236}">
                    <a16:creationId xmlns:a16="http://schemas.microsoft.com/office/drawing/2014/main" id="{365F3718-7F6D-4C19-819A-EA42E82CDA5A}"/>
                  </a:ext>
                </a:extLst>
              </p:cNvPr>
              <p:cNvSpPr/>
              <p:nvPr/>
            </p:nvSpPr>
            <p:spPr bwMode="auto">
              <a:xfrm>
                <a:off x="777979" y="4189759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楕円 273">
                <a:extLst>
                  <a:ext uri="{FF2B5EF4-FFF2-40B4-BE49-F238E27FC236}">
                    <a16:creationId xmlns:a16="http://schemas.microsoft.com/office/drawing/2014/main" id="{964C964D-B9B2-463F-9C24-038D99EE714E}"/>
                  </a:ext>
                </a:extLst>
              </p:cNvPr>
              <p:cNvSpPr/>
              <p:nvPr/>
            </p:nvSpPr>
            <p:spPr bwMode="auto">
              <a:xfrm>
                <a:off x="862466" y="4272608"/>
                <a:ext cx="110362" cy="110362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ACC66C5B-3EDF-4E16-91BB-EBD3B26ED0AA}"/>
                </a:ext>
              </a:extLst>
            </p:cNvPr>
            <p:cNvGrpSpPr/>
            <p:nvPr/>
          </p:nvGrpSpPr>
          <p:grpSpPr>
            <a:xfrm>
              <a:off x="1376786" y="3027009"/>
              <a:ext cx="279335" cy="279335"/>
              <a:chOff x="777979" y="4189759"/>
              <a:chExt cx="279335" cy="279335"/>
            </a:xfrm>
          </p:grpSpPr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EF8F12FB-D001-4004-81B7-20D4D4FAAEBB}"/>
                  </a:ext>
                </a:extLst>
              </p:cNvPr>
              <p:cNvSpPr/>
              <p:nvPr/>
            </p:nvSpPr>
            <p:spPr bwMode="auto">
              <a:xfrm>
                <a:off x="777979" y="4189759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271">
                <a:extLst>
                  <a:ext uri="{FF2B5EF4-FFF2-40B4-BE49-F238E27FC236}">
                    <a16:creationId xmlns:a16="http://schemas.microsoft.com/office/drawing/2014/main" id="{CC0C5CC0-3829-4F19-8A51-1883DB5BFD92}"/>
                  </a:ext>
                </a:extLst>
              </p:cNvPr>
              <p:cNvSpPr/>
              <p:nvPr/>
            </p:nvSpPr>
            <p:spPr bwMode="auto">
              <a:xfrm>
                <a:off x="862466" y="4272608"/>
                <a:ext cx="110362" cy="110362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0" name="アーチ 269">
              <a:extLst>
                <a:ext uri="{FF2B5EF4-FFF2-40B4-BE49-F238E27FC236}">
                  <a16:creationId xmlns:a16="http://schemas.microsoft.com/office/drawing/2014/main" id="{BAEF5053-14C3-4332-B324-DDA026C8925A}"/>
                </a:ext>
              </a:extLst>
            </p:cNvPr>
            <p:cNvSpPr/>
            <p:nvPr/>
          </p:nvSpPr>
          <p:spPr bwMode="auto">
            <a:xfrm rot="10800000">
              <a:off x="1124557" y="3339111"/>
              <a:ext cx="208230" cy="208232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0" name="グループ化 279">
            <a:extLst>
              <a:ext uri="{FF2B5EF4-FFF2-40B4-BE49-F238E27FC236}">
                <a16:creationId xmlns:a16="http://schemas.microsoft.com/office/drawing/2014/main" id="{41E576A4-4FEE-44AC-B31C-C3211C30869E}"/>
              </a:ext>
            </a:extLst>
          </p:cNvPr>
          <p:cNvGrpSpPr/>
          <p:nvPr/>
        </p:nvGrpSpPr>
        <p:grpSpPr>
          <a:xfrm>
            <a:off x="2257112" y="3054218"/>
            <a:ext cx="1613960" cy="1089421"/>
            <a:chOff x="2257112" y="3054218"/>
            <a:chExt cx="1613960" cy="1089421"/>
          </a:xfrm>
        </p:grpSpPr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9D4DDA94-0165-47E4-8DC8-517FE9F8872D}"/>
                </a:ext>
              </a:extLst>
            </p:cNvPr>
            <p:cNvGrpSpPr/>
            <p:nvPr/>
          </p:nvGrpSpPr>
          <p:grpSpPr>
            <a:xfrm>
              <a:off x="2381949" y="3054218"/>
              <a:ext cx="1415379" cy="705528"/>
              <a:chOff x="7968335" y="-1159330"/>
              <a:chExt cx="2015632" cy="793358"/>
            </a:xfrm>
            <a:solidFill>
              <a:schemeClr val="bg1">
                <a:lumMod val="95000"/>
              </a:schemeClr>
            </a:solidFill>
          </p:grpSpPr>
          <p:sp>
            <p:nvSpPr>
              <p:cNvPr id="286" name="四角形: 角を丸くする 285">
                <a:extLst>
                  <a:ext uri="{FF2B5EF4-FFF2-40B4-BE49-F238E27FC236}">
                    <a16:creationId xmlns:a16="http://schemas.microsoft.com/office/drawing/2014/main" id="{C37DA963-CDA6-48C7-B4D6-B9C5C84225F0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四角形: 角を丸くする 286">
                <a:extLst>
                  <a:ext uri="{FF2B5EF4-FFF2-40B4-BE49-F238E27FC236}">
                    <a16:creationId xmlns:a16="http://schemas.microsoft.com/office/drawing/2014/main" id="{B52EAE63-004E-43E2-BC50-B43D2D51CF8B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四角形: 角を丸くする 287">
                <a:extLst>
                  <a:ext uri="{FF2B5EF4-FFF2-40B4-BE49-F238E27FC236}">
                    <a16:creationId xmlns:a16="http://schemas.microsoft.com/office/drawing/2014/main" id="{B18E609C-C7F6-45E1-AA82-D95DD54A23DC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3DCF0E69-C786-49E7-9AAB-766FFB404E6A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台形 289">
                <a:extLst>
                  <a:ext uri="{FF2B5EF4-FFF2-40B4-BE49-F238E27FC236}">
                    <a16:creationId xmlns:a16="http://schemas.microsoft.com/office/drawing/2014/main" id="{E27F9B97-0D4D-46C9-857B-04B76B745EB7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10BE84BD-6B2E-4A6B-BAAE-C12C9B2ABDBB}"/>
                </a:ext>
              </a:extLst>
            </p:cNvPr>
            <p:cNvSpPr/>
            <p:nvPr/>
          </p:nvSpPr>
          <p:spPr bwMode="auto">
            <a:xfrm>
              <a:off x="2257112" y="3738957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アーチ 282">
              <a:extLst>
                <a:ext uri="{FF2B5EF4-FFF2-40B4-BE49-F238E27FC236}">
                  <a16:creationId xmlns:a16="http://schemas.microsoft.com/office/drawing/2014/main" id="{5C4600CB-43B1-4511-A472-6AEE3284E8D6}"/>
                </a:ext>
              </a:extLst>
            </p:cNvPr>
            <p:cNvSpPr/>
            <p:nvPr/>
          </p:nvSpPr>
          <p:spPr bwMode="auto">
            <a:xfrm rot="10800000">
              <a:off x="2796603" y="312760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アーチ 283">
              <a:extLst>
                <a:ext uri="{FF2B5EF4-FFF2-40B4-BE49-F238E27FC236}">
                  <a16:creationId xmlns:a16="http://schemas.microsoft.com/office/drawing/2014/main" id="{94ED5076-0166-44FB-9C03-C7A1A980D15B}"/>
                </a:ext>
              </a:extLst>
            </p:cNvPr>
            <p:cNvSpPr/>
            <p:nvPr/>
          </p:nvSpPr>
          <p:spPr bwMode="auto">
            <a:xfrm rot="10800000">
              <a:off x="3102091" y="312760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アーチ 284">
              <a:extLst>
                <a:ext uri="{FF2B5EF4-FFF2-40B4-BE49-F238E27FC236}">
                  <a16:creationId xmlns:a16="http://schemas.microsoft.com/office/drawing/2014/main" id="{EF04CCAB-B7E0-4B31-BAE6-B570F385D530}"/>
                </a:ext>
              </a:extLst>
            </p:cNvPr>
            <p:cNvSpPr/>
            <p:nvPr/>
          </p:nvSpPr>
          <p:spPr bwMode="auto">
            <a:xfrm rot="10800000">
              <a:off x="2946960" y="331853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5B3170E0-972B-4334-954D-B1815AF74403}"/>
              </a:ext>
            </a:extLst>
          </p:cNvPr>
          <p:cNvGrpSpPr/>
          <p:nvPr/>
        </p:nvGrpSpPr>
        <p:grpSpPr>
          <a:xfrm>
            <a:off x="4247526" y="3054218"/>
            <a:ext cx="1415379" cy="984732"/>
            <a:chOff x="4247526" y="3054218"/>
            <a:chExt cx="1415379" cy="984732"/>
          </a:xfrm>
        </p:grpSpPr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B046F299-37CD-4EE8-92C1-B9D69E87E457}"/>
                </a:ext>
              </a:extLst>
            </p:cNvPr>
            <p:cNvGrpSpPr/>
            <p:nvPr/>
          </p:nvGrpSpPr>
          <p:grpSpPr>
            <a:xfrm>
              <a:off x="4247526" y="3054218"/>
              <a:ext cx="1415379" cy="705528"/>
              <a:chOff x="7968335" y="-1159330"/>
              <a:chExt cx="2015632" cy="793358"/>
            </a:xfrm>
            <a:solidFill>
              <a:schemeClr val="bg1">
                <a:lumMod val="95000"/>
              </a:schemeClr>
            </a:solidFill>
          </p:grpSpPr>
          <p:sp>
            <p:nvSpPr>
              <p:cNvPr id="297" name="四角形: 角を丸くする 296">
                <a:extLst>
                  <a:ext uri="{FF2B5EF4-FFF2-40B4-BE49-F238E27FC236}">
                    <a16:creationId xmlns:a16="http://schemas.microsoft.com/office/drawing/2014/main" id="{62236129-4330-42C6-8C65-5CF5BADC1313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四角形: 角を丸くする 297">
                <a:extLst>
                  <a:ext uri="{FF2B5EF4-FFF2-40B4-BE49-F238E27FC236}">
                    <a16:creationId xmlns:a16="http://schemas.microsoft.com/office/drawing/2014/main" id="{A414815A-31FF-454F-BDA0-E425D2388320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四角形: 角を丸くする 298">
                <a:extLst>
                  <a:ext uri="{FF2B5EF4-FFF2-40B4-BE49-F238E27FC236}">
                    <a16:creationId xmlns:a16="http://schemas.microsoft.com/office/drawing/2014/main" id="{B1B3CEBD-3997-4367-8371-131C6CE599F6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DD48501C-2723-4FDF-B3FC-874D8FF4E208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台形 300">
                <a:extLst>
                  <a:ext uri="{FF2B5EF4-FFF2-40B4-BE49-F238E27FC236}">
                    <a16:creationId xmlns:a16="http://schemas.microsoft.com/office/drawing/2014/main" id="{DFAD443F-E488-4D17-8B5A-88EC666628E2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B062C3D1-277B-46D6-B16A-02C2FBEB3452}"/>
                </a:ext>
              </a:extLst>
            </p:cNvPr>
            <p:cNvSpPr/>
            <p:nvPr/>
          </p:nvSpPr>
          <p:spPr bwMode="auto">
            <a:xfrm rot="16200000">
              <a:off x="4836580" y="3355786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4" name="アーチ 293">
              <a:extLst>
                <a:ext uri="{FF2B5EF4-FFF2-40B4-BE49-F238E27FC236}">
                  <a16:creationId xmlns:a16="http://schemas.microsoft.com/office/drawing/2014/main" id="{CC95D3F7-9614-4559-93FB-183353D0E967}"/>
                </a:ext>
              </a:extLst>
            </p:cNvPr>
            <p:cNvSpPr/>
            <p:nvPr/>
          </p:nvSpPr>
          <p:spPr bwMode="auto">
            <a:xfrm>
              <a:off x="4669242" y="3224004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アーチ 294">
              <a:extLst>
                <a:ext uri="{FF2B5EF4-FFF2-40B4-BE49-F238E27FC236}">
                  <a16:creationId xmlns:a16="http://schemas.microsoft.com/office/drawing/2014/main" id="{18F4EB9B-B94C-4C2A-A57C-C5EB738C7CD0}"/>
                </a:ext>
              </a:extLst>
            </p:cNvPr>
            <p:cNvSpPr/>
            <p:nvPr/>
          </p:nvSpPr>
          <p:spPr bwMode="auto">
            <a:xfrm>
              <a:off x="4974730" y="3224004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アーチ 295">
              <a:extLst>
                <a:ext uri="{FF2B5EF4-FFF2-40B4-BE49-F238E27FC236}">
                  <a16:creationId xmlns:a16="http://schemas.microsoft.com/office/drawing/2014/main" id="{867916E7-82B9-487C-AA01-A5CA1B5E932F}"/>
                </a:ext>
              </a:extLst>
            </p:cNvPr>
            <p:cNvSpPr/>
            <p:nvPr/>
          </p:nvSpPr>
          <p:spPr bwMode="auto">
            <a:xfrm rot="10800000">
              <a:off x="4819599" y="3338021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7944029-25B6-45BE-B1E0-E67A13450352}"/>
              </a:ext>
            </a:extLst>
          </p:cNvPr>
          <p:cNvGrpSpPr/>
          <p:nvPr/>
        </p:nvGrpSpPr>
        <p:grpSpPr>
          <a:xfrm>
            <a:off x="5945491" y="940871"/>
            <a:ext cx="1759079" cy="1398865"/>
            <a:chOff x="5945491" y="940871"/>
            <a:chExt cx="1759079" cy="1398865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0631AC99-A316-45A7-9B25-8C17230716EF}"/>
                </a:ext>
              </a:extLst>
            </p:cNvPr>
            <p:cNvSpPr/>
            <p:nvPr/>
          </p:nvSpPr>
          <p:spPr bwMode="auto">
            <a:xfrm>
              <a:off x="5957193" y="1912131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4E9CCC3-CF46-4B1A-B2CD-E9A89376E1D2}"/>
                </a:ext>
              </a:extLst>
            </p:cNvPr>
            <p:cNvGrpSpPr/>
            <p:nvPr/>
          </p:nvGrpSpPr>
          <p:grpSpPr>
            <a:xfrm>
              <a:off x="6211195" y="1201393"/>
              <a:ext cx="1197378" cy="648920"/>
              <a:chOff x="2285371" y="2888940"/>
              <a:chExt cx="1801128" cy="868446"/>
            </a:xfrm>
          </p:grpSpPr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A0A84ED9-A8E4-4BF3-8237-9F8D246B86CE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B8DB1141-C132-425E-BCAA-359EA6959A7D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1E5B2299-67B9-49F7-AE85-F3485ED4BDEF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992DCAB3-0535-411A-8699-19C11C91A00B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E60DA7C8-4DD1-4F32-82A5-D70726347583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EF3C0D70-2134-4813-B478-50B4A9463109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1EB695A8-45D3-4C24-9516-EBB227734403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1E317D97-C722-4011-B08D-C3564764F7C3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580A3806-AC83-4A5F-A887-C35438F851FC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FD9BC9B8-5870-45FB-AEC7-4BA09FD7A102}"/>
                </a:ext>
              </a:extLst>
            </p:cNvPr>
            <p:cNvSpPr/>
            <p:nvPr/>
          </p:nvSpPr>
          <p:spPr bwMode="auto">
            <a:xfrm rot="10800000">
              <a:off x="6325978" y="1524941"/>
              <a:ext cx="965120" cy="171957"/>
            </a:xfrm>
            <a:custGeom>
              <a:avLst/>
              <a:gdLst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136962 w 1838339"/>
                <a:gd name="connsiteY14" fmla="*/ 202923 h 386326"/>
                <a:gd name="connsiteX15" fmla="*/ 86377 w 1838339"/>
                <a:gd name="connsiteY15" fmla="*/ 184999 h 386326"/>
                <a:gd name="connsiteX16" fmla="*/ 7164 w 1838339"/>
                <a:gd name="connsiteY16" fmla="*/ 40502 h 386326"/>
                <a:gd name="connsiteX17" fmla="*/ 170812 w 1838339"/>
                <a:gd name="connsiteY17" fmla="*/ 21182 h 386326"/>
                <a:gd name="connsiteX18" fmla="*/ 210630 w 1838339"/>
                <a:gd name="connsiteY18" fmla="*/ 49086 h 386326"/>
                <a:gd name="connsiteX19" fmla="*/ 211993 w 1838339"/>
                <a:gd name="connsiteY19" fmla="*/ 48283 h 386326"/>
                <a:gd name="connsiteX20" fmla="*/ 921000 w 1838339"/>
                <a:gd name="connsiteY20" fmla="*/ 205888 h 386326"/>
                <a:gd name="connsiteX21" fmla="*/ 1631064 w 1838339"/>
                <a:gd name="connsiteY21" fmla="*/ 46563 h 386326"/>
                <a:gd name="connsiteX22" fmla="*/ 1631197 w 1838339"/>
                <a:gd name="connsiteY22" fmla="*/ 46640 h 386326"/>
                <a:gd name="connsiteX23" fmla="*/ 1667527 w 1838339"/>
                <a:gd name="connsiteY23" fmla="*/ 21181 h 386326"/>
                <a:gd name="connsiteX24" fmla="*/ 1765756 w 1838339"/>
                <a:gd name="connsiteY24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86377 w 1838339"/>
                <a:gd name="connsiteY14" fmla="*/ 184999 h 386326"/>
                <a:gd name="connsiteX15" fmla="*/ 7164 w 1838339"/>
                <a:gd name="connsiteY15" fmla="*/ 40502 h 386326"/>
                <a:gd name="connsiteX16" fmla="*/ 170812 w 1838339"/>
                <a:gd name="connsiteY16" fmla="*/ 21182 h 386326"/>
                <a:gd name="connsiteX17" fmla="*/ 210630 w 1838339"/>
                <a:gd name="connsiteY17" fmla="*/ 49086 h 386326"/>
                <a:gd name="connsiteX18" fmla="*/ 211993 w 1838339"/>
                <a:gd name="connsiteY18" fmla="*/ 48283 h 386326"/>
                <a:gd name="connsiteX19" fmla="*/ 921000 w 1838339"/>
                <a:gd name="connsiteY19" fmla="*/ 205888 h 386326"/>
                <a:gd name="connsiteX20" fmla="*/ 1631064 w 1838339"/>
                <a:gd name="connsiteY20" fmla="*/ 46563 h 386326"/>
                <a:gd name="connsiteX21" fmla="*/ 1631197 w 1838339"/>
                <a:gd name="connsiteY21" fmla="*/ 46640 h 386326"/>
                <a:gd name="connsiteX22" fmla="*/ 1667527 w 1838339"/>
                <a:gd name="connsiteY22" fmla="*/ 21181 h 386326"/>
                <a:gd name="connsiteX23" fmla="*/ 1765756 w 1838339"/>
                <a:gd name="connsiteY23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86377 w 1838339"/>
                <a:gd name="connsiteY13" fmla="*/ 184999 h 386326"/>
                <a:gd name="connsiteX14" fmla="*/ 7164 w 1838339"/>
                <a:gd name="connsiteY14" fmla="*/ 40502 h 386326"/>
                <a:gd name="connsiteX15" fmla="*/ 170812 w 1838339"/>
                <a:gd name="connsiteY15" fmla="*/ 21182 h 386326"/>
                <a:gd name="connsiteX16" fmla="*/ 210630 w 1838339"/>
                <a:gd name="connsiteY16" fmla="*/ 49086 h 386326"/>
                <a:gd name="connsiteX17" fmla="*/ 211993 w 1838339"/>
                <a:gd name="connsiteY17" fmla="*/ 48283 h 386326"/>
                <a:gd name="connsiteX18" fmla="*/ 921000 w 1838339"/>
                <a:gd name="connsiteY18" fmla="*/ 205888 h 386326"/>
                <a:gd name="connsiteX19" fmla="*/ 1631064 w 1838339"/>
                <a:gd name="connsiteY19" fmla="*/ 46563 h 386326"/>
                <a:gd name="connsiteX20" fmla="*/ 1631197 w 1838339"/>
                <a:gd name="connsiteY20" fmla="*/ 46640 h 386326"/>
                <a:gd name="connsiteX21" fmla="*/ 1667527 w 1838339"/>
                <a:gd name="connsiteY21" fmla="*/ 21181 h 386326"/>
                <a:gd name="connsiteX22" fmla="*/ 1765756 w 1838339"/>
                <a:gd name="connsiteY22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616112 w 1838339"/>
                <a:gd name="connsiteY9" fmla="*/ 248676 h 386326"/>
                <a:gd name="connsiteX10" fmla="*/ 921342 w 1838339"/>
                <a:gd name="connsiteY10" fmla="*/ 386326 h 386326"/>
                <a:gd name="connsiteX11" fmla="*/ 227510 w 1838339"/>
                <a:gd name="connsiteY11" fmla="*/ 250339 h 386326"/>
                <a:gd name="connsiteX12" fmla="*/ 86377 w 1838339"/>
                <a:gd name="connsiteY12" fmla="*/ 184999 h 386326"/>
                <a:gd name="connsiteX13" fmla="*/ 7164 w 1838339"/>
                <a:gd name="connsiteY13" fmla="*/ 40502 h 386326"/>
                <a:gd name="connsiteX14" fmla="*/ 170812 w 1838339"/>
                <a:gd name="connsiteY14" fmla="*/ 21182 h 386326"/>
                <a:gd name="connsiteX15" fmla="*/ 210630 w 1838339"/>
                <a:gd name="connsiteY15" fmla="*/ 49086 h 386326"/>
                <a:gd name="connsiteX16" fmla="*/ 211993 w 1838339"/>
                <a:gd name="connsiteY16" fmla="*/ 48283 h 386326"/>
                <a:gd name="connsiteX17" fmla="*/ 921000 w 1838339"/>
                <a:gd name="connsiteY17" fmla="*/ 205888 h 386326"/>
                <a:gd name="connsiteX18" fmla="*/ 1631064 w 1838339"/>
                <a:gd name="connsiteY18" fmla="*/ 46563 h 386326"/>
                <a:gd name="connsiteX19" fmla="*/ 1631197 w 1838339"/>
                <a:gd name="connsiteY19" fmla="*/ 46640 h 386326"/>
                <a:gd name="connsiteX20" fmla="*/ 1667527 w 1838339"/>
                <a:gd name="connsiteY20" fmla="*/ 21181 h 386326"/>
                <a:gd name="connsiteX21" fmla="*/ 1765756 w 1838339"/>
                <a:gd name="connsiteY21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616112 w 1838339"/>
                <a:gd name="connsiteY8" fmla="*/ 248676 h 386326"/>
                <a:gd name="connsiteX9" fmla="*/ 921342 w 1838339"/>
                <a:gd name="connsiteY9" fmla="*/ 386326 h 386326"/>
                <a:gd name="connsiteX10" fmla="*/ 227510 w 1838339"/>
                <a:gd name="connsiteY10" fmla="*/ 250339 h 386326"/>
                <a:gd name="connsiteX11" fmla="*/ 86377 w 1838339"/>
                <a:gd name="connsiteY11" fmla="*/ 184999 h 386326"/>
                <a:gd name="connsiteX12" fmla="*/ 7164 w 1838339"/>
                <a:gd name="connsiteY12" fmla="*/ 40502 h 386326"/>
                <a:gd name="connsiteX13" fmla="*/ 170812 w 1838339"/>
                <a:gd name="connsiteY13" fmla="*/ 21182 h 386326"/>
                <a:gd name="connsiteX14" fmla="*/ 210630 w 1838339"/>
                <a:gd name="connsiteY14" fmla="*/ 49086 h 386326"/>
                <a:gd name="connsiteX15" fmla="*/ 211993 w 1838339"/>
                <a:gd name="connsiteY15" fmla="*/ 48283 h 386326"/>
                <a:gd name="connsiteX16" fmla="*/ 921000 w 1838339"/>
                <a:gd name="connsiteY16" fmla="*/ 205888 h 386326"/>
                <a:gd name="connsiteX17" fmla="*/ 1631064 w 1838339"/>
                <a:gd name="connsiteY17" fmla="*/ 46563 h 386326"/>
                <a:gd name="connsiteX18" fmla="*/ 1631197 w 1838339"/>
                <a:gd name="connsiteY18" fmla="*/ 46640 h 386326"/>
                <a:gd name="connsiteX19" fmla="*/ 1667527 w 1838339"/>
                <a:gd name="connsiteY19" fmla="*/ 21181 h 386326"/>
                <a:gd name="connsiteX20" fmla="*/ 1765756 w 1838339"/>
                <a:gd name="connsiteY20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616112 w 1838339"/>
                <a:gd name="connsiteY7" fmla="*/ 248676 h 386326"/>
                <a:gd name="connsiteX8" fmla="*/ 921342 w 1838339"/>
                <a:gd name="connsiteY8" fmla="*/ 386326 h 386326"/>
                <a:gd name="connsiteX9" fmla="*/ 227510 w 1838339"/>
                <a:gd name="connsiteY9" fmla="*/ 250339 h 386326"/>
                <a:gd name="connsiteX10" fmla="*/ 86377 w 1838339"/>
                <a:gd name="connsiteY10" fmla="*/ 184999 h 386326"/>
                <a:gd name="connsiteX11" fmla="*/ 7164 w 1838339"/>
                <a:gd name="connsiteY11" fmla="*/ 40502 h 386326"/>
                <a:gd name="connsiteX12" fmla="*/ 170812 w 1838339"/>
                <a:gd name="connsiteY12" fmla="*/ 21182 h 386326"/>
                <a:gd name="connsiteX13" fmla="*/ 210630 w 1838339"/>
                <a:gd name="connsiteY13" fmla="*/ 49086 h 386326"/>
                <a:gd name="connsiteX14" fmla="*/ 211993 w 1838339"/>
                <a:gd name="connsiteY14" fmla="*/ 48283 h 386326"/>
                <a:gd name="connsiteX15" fmla="*/ 921000 w 1838339"/>
                <a:gd name="connsiteY15" fmla="*/ 205888 h 386326"/>
                <a:gd name="connsiteX16" fmla="*/ 1631064 w 1838339"/>
                <a:gd name="connsiteY16" fmla="*/ 46563 h 386326"/>
                <a:gd name="connsiteX17" fmla="*/ 1631197 w 1838339"/>
                <a:gd name="connsiteY17" fmla="*/ 46640 h 386326"/>
                <a:gd name="connsiteX18" fmla="*/ 1667527 w 1838339"/>
                <a:gd name="connsiteY18" fmla="*/ 21181 h 386326"/>
                <a:gd name="connsiteX19" fmla="*/ 1765756 w 1838339"/>
                <a:gd name="connsiteY19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0630 w 1838339"/>
                <a:gd name="connsiteY12" fmla="*/ 49086 h 386326"/>
                <a:gd name="connsiteX13" fmla="*/ 211993 w 1838339"/>
                <a:gd name="connsiteY13" fmla="*/ 48283 h 386326"/>
                <a:gd name="connsiteX14" fmla="*/ 921000 w 1838339"/>
                <a:gd name="connsiteY14" fmla="*/ 205888 h 386326"/>
                <a:gd name="connsiteX15" fmla="*/ 1631064 w 1838339"/>
                <a:gd name="connsiteY15" fmla="*/ 46563 h 386326"/>
                <a:gd name="connsiteX16" fmla="*/ 1631197 w 1838339"/>
                <a:gd name="connsiteY16" fmla="*/ 46640 h 386326"/>
                <a:gd name="connsiteX17" fmla="*/ 1667527 w 1838339"/>
                <a:gd name="connsiteY17" fmla="*/ 21181 h 386326"/>
                <a:gd name="connsiteX18" fmla="*/ 1765756 w 1838339"/>
                <a:gd name="connsiteY18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1993 w 1838339"/>
                <a:gd name="connsiteY12" fmla="*/ 48283 h 386326"/>
                <a:gd name="connsiteX13" fmla="*/ 921000 w 1838339"/>
                <a:gd name="connsiteY13" fmla="*/ 205888 h 386326"/>
                <a:gd name="connsiteX14" fmla="*/ 1631064 w 1838339"/>
                <a:gd name="connsiteY14" fmla="*/ 46563 h 386326"/>
                <a:gd name="connsiteX15" fmla="*/ 1631197 w 1838339"/>
                <a:gd name="connsiteY15" fmla="*/ 46640 h 386326"/>
                <a:gd name="connsiteX16" fmla="*/ 1667527 w 1838339"/>
                <a:gd name="connsiteY16" fmla="*/ 21181 h 386326"/>
                <a:gd name="connsiteX17" fmla="*/ 1765756 w 1838339"/>
                <a:gd name="connsiteY17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0367 w 1838339"/>
                <a:gd name="connsiteY4" fmla="*/ 148550 h 386326"/>
                <a:gd name="connsiteX5" fmla="*/ 1616112 w 1838339"/>
                <a:gd name="connsiteY5" fmla="*/ 248676 h 386326"/>
                <a:gd name="connsiteX6" fmla="*/ 921342 w 1838339"/>
                <a:gd name="connsiteY6" fmla="*/ 386326 h 386326"/>
                <a:gd name="connsiteX7" fmla="*/ 227510 w 1838339"/>
                <a:gd name="connsiteY7" fmla="*/ 250339 h 386326"/>
                <a:gd name="connsiteX8" fmla="*/ 86377 w 1838339"/>
                <a:gd name="connsiteY8" fmla="*/ 184999 h 386326"/>
                <a:gd name="connsiteX9" fmla="*/ 7164 w 1838339"/>
                <a:gd name="connsiteY9" fmla="*/ 40502 h 386326"/>
                <a:gd name="connsiteX10" fmla="*/ 170812 w 1838339"/>
                <a:gd name="connsiteY10" fmla="*/ 21182 h 386326"/>
                <a:gd name="connsiteX11" fmla="*/ 211993 w 1838339"/>
                <a:gd name="connsiteY11" fmla="*/ 48283 h 386326"/>
                <a:gd name="connsiteX12" fmla="*/ 921000 w 1838339"/>
                <a:gd name="connsiteY12" fmla="*/ 205888 h 386326"/>
                <a:gd name="connsiteX13" fmla="*/ 1631064 w 1838339"/>
                <a:gd name="connsiteY13" fmla="*/ 46563 h 386326"/>
                <a:gd name="connsiteX14" fmla="*/ 1631197 w 1838339"/>
                <a:gd name="connsiteY14" fmla="*/ 46640 h 386326"/>
                <a:gd name="connsiteX15" fmla="*/ 1667527 w 1838339"/>
                <a:gd name="connsiteY15" fmla="*/ 21181 h 386326"/>
                <a:gd name="connsiteX16" fmla="*/ 1765756 w 1838339"/>
                <a:gd name="connsiteY16" fmla="*/ 914 h 38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38339" h="386326">
                  <a:moveTo>
                    <a:pt x="1765756" y="914"/>
                  </a:moveTo>
                  <a:cubicBezTo>
                    <a:pt x="1795370" y="4411"/>
                    <a:pt x="1819517" y="17883"/>
                    <a:pt x="1831175" y="40501"/>
                  </a:cubicBezTo>
                  <a:cubicBezTo>
                    <a:pt x="1842833" y="63119"/>
                    <a:pt x="1839795" y="90602"/>
                    <a:pt x="1825460" y="116750"/>
                  </a:cubicBezTo>
                  <a:lnTo>
                    <a:pt x="1802096" y="146360"/>
                  </a:lnTo>
                  <a:lnTo>
                    <a:pt x="1800367" y="148550"/>
                  </a:lnTo>
                  <a:lnTo>
                    <a:pt x="1616112" y="248676"/>
                  </a:lnTo>
                  <a:cubicBezTo>
                    <a:pt x="1414337" y="337362"/>
                    <a:pt x="1172083" y="386141"/>
                    <a:pt x="921342" y="386326"/>
                  </a:cubicBezTo>
                  <a:cubicBezTo>
                    <a:pt x="671222" y="386511"/>
                    <a:pt x="429342" y="338330"/>
                    <a:pt x="227510" y="250339"/>
                  </a:cubicBezTo>
                  <a:lnTo>
                    <a:pt x="86377" y="184999"/>
                  </a:lnTo>
                  <a:cubicBezTo>
                    <a:pt x="19314" y="150432"/>
                    <a:pt x="-16151" y="85739"/>
                    <a:pt x="7164" y="40502"/>
                  </a:cubicBezTo>
                  <a:cubicBezTo>
                    <a:pt x="30481" y="-4734"/>
                    <a:pt x="103748" y="-13385"/>
                    <a:pt x="170812" y="21182"/>
                  </a:cubicBezTo>
                  <a:lnTo>
                    <a:pt x="211993" y="48283"/>
                  </a:lnTo>
                  <a:cubicBezTo>
                    <a:pt x="403389" y="149623"/>
                    <a:pt x="657208" y="206044"/>
                    <a:pt x="921000" y="205888"/>
                  </a:cubicBezTo>
                  <a:cubicBezTo>
                    <a:pt x="1185583" y="205732"/>
                    <a:pt x="1439885" y="148671"/>
                    <a:pt x="1631064" y="46563"/>
                  </a:cubicBezTo>
                  <a:cubicBezTo>
                    <a:pt x="1631108" y="46589"/>
                    <a:pt x="1631153" y="46614"/>
                    <a:pt x="1631197" y="46640"/>
                  </a:cubicBezTo>
                  <a:lnTo>
                    <a:pt x="1667527" y="21181"/>
                  </a:lnTo>
                  <a:cubicBezTo>
                    <a:pt x="1701059" y="3898"/>
                    <a:pt x="1736142" y="-2582"/>
                    <a:pt x="1765756" y="91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09E585CD-9A6C-4FC7-B652-0E0F79D38C0C}"/>
                </a:ext>
              </a:extLst>
            </p:cNvPr>
            <p:cNvGrpSpPr/>
            <p:nvPr/>
          </p:nvGrpSpPr>
          <p:grpSpPr>
            <a:xfrm>
              <a:off x="6369695" y="1112041"/>
              <a:ext cx="279335" cy="282593"/>
              <a:chOff x="1368543" y="2731135"/>
              <a:chExt cx="279335" cy="282593"/>
            </a:xfrm>
          </p:grpSpPr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3830ACDC-FC17-4515-9977-F2A793DA2A0A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FE05A3DE-87A0-4CCF-915F-DAE2987A0D41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096EAB86-A243-43D7-B026-55C104E2492C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591B1B0F-D8A8-445B-9F19-A7A63B20BB20}"/>
                </a:ext>
              </a:extLst>
            </p:cNvPr>
            <p:cNvGrpSpPr/>
            <p:nvPr/>
          </p:nvGrpSpPr>
          <p:grpSpPr>
            <a:xfrm flipH="1">
              <a:off x="6983957" y="1112041"/>
              <a:ext cx="279335" cy="282593"/>
              <a:chOff x="1368543" y="2731135"/>
              <a:chExt cx="279335" cy="282593"/>
            </a:xfrm>
          </p:grpSpPr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CB4036AC-A3C8-41E0-8D87-F11A4198786D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3D48A329-C053-4C6D-9695-542E8EED93BC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2D1A8080-3067-4C93-995B-7833AE5A1A04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2E820F3-5A53-4E5E-A435-BE0F4878549D}"/>
                </a:ext>
              </a:extLst>
            </p:cNvPr>
            <p:cNvSpPr/>
            <p:nvPr/>
          </p:nvSpPr>
          <p:spPr bwMode="auto">
            <a:xfrm>
              <a:off x="5957193" y="1759731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29DB9603-F896-41B1-99F6-ECCE34FDA1FE}"/>
                </a:ext>
              </a:extLst>
            </p:cNvPr>
            <p:cNvGrpSpPr/>
            <p:nvPr/>
          </p:nvGrpSpPr>
          <p:grpSpPr>
            <a:xfrm>
              <a:off x="5945491" y="940871"/>
              <a:ext cx="318663" cy="314095"/>
              <a:chOff x="3952971" y="4155374"/>
              <a:chExt cx="318663" cy="314095"/>
            </a:xfrm>
          </p:grpSpPr>
          <p:sp>
            <p:nvSpPr>
              <p:cNvPr id="13" name="楕円 22">
                <a:extLst>
                  <a:ext uri="{FF2B5EF4-FFF2-40B4-BE49-F238E27FC236}">
                    <a16:creationId xmlns:a16="http://schemas.microsoft.com/office/drawing/2014/main" id="{25779105-CBCD-49FA-B738-6EE66E87CEDF}"/>
                  </a:ext>
                </a:extLst>
              </p:cNvPr>
              <p:cNvSpPr/>
              <p:nvPr/>
            </p:nvSpPr>
            <p:spPr bwMode="auto">
              <a:xfrm rot="7200000">
                <a:off x="4097906" y="4116660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22">
                <a:extLst>
                  <a:ext uri="{FF2B5EF4-FFF2-40B4-BE49-F238E27FC236}">
                    <a16:creationId xmlns:a16="http://schemas.microsoft.com/office/drawing/2014/main" id="{6953F15C-FB6F-4991-AB9F-2B6B124D8F9A}"/>
                  </a:ext>
                </a:extLst>
              </p:cNvPr>
              <p:cNvSpPr/>
              <p:nvPr/>
            </p:nvSpPr>
            <p:spPr bwMode="auto">
              <a:xfrm rot="5400000">
                <a:off x="3991685" y="4295741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0206A6AE-F772-471B-BC2E-B6473A550BF2}"/>
                </a:ext>
              </a:extLst>
            </p:cNvPr>
            <p:cNvGrpSpPr/>
            <p:nvPr/>
          </p:nvGrpSpPr>
          <p:grpSpPr>
            <a:xfrm flipH="1">
              <a:off x="7385907" y="940871"/>
              <a:ext cx="318663" cy="314095"/>
              <a:chOff x="3952971" y="4155374"/>
              <a:chExt cx="318663" cy="314095"/>
            </a:xfrm>
          </p:grpSpPr>
          <p:sp>
            <p:nvSpPr>
              <p:cNvPr id="11" name="楕円 22">
                <a:extLst>
                  <a:ext uri="{FF2B5EF4-FFF2-40B4-BE49-F238E27FC236}">
                    <a16:creationId xmlns:a16="http://schemas.microsoft.com/office/drawing/2014/main" id="{0DD519EE-0274-4A7F-B84F-645DE21C7263}"/>
                  </a:ext>
                </a:extLst>
              </p:cNvPr>
              <p:cNvSpPr/>
              <p:nvPr/>
            </p:nvSpPr>
            <p:spPr bwMode="auto">
              <a:xfrm rot="7200000">
                <a:off x="4097906" y="4116660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楕円 22">
                <a:extLst>
                  <a:ext uri="{FF2B5EF4-FFF2-40B4-BE49-F238E27FC236}">
                    <a16:creationId xmlns:a16="http://schemas.microsoft.com/office/drawing/2014/main" id="{F958701A-28C2-47B2-B211-9046D3F8F68C}"/>
                  </a:ext>
                </a:extLst>
              </p:cNvPr>
              <p:cNvSpPr/>
              <p:nvPr/>
            </p:nvSpPr>
            <p:spPr bwMode="auto">
              <a:xfrm rot="5400000">
                <a:off x="3991685" y="4295741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0706E52E-8D6D-4D08-A24C-3B58B4F1D7E0}"/>
              </a:ext>
            </a:extLst>
          </p:cNvPr>
          <p:cNvGrpSpPr/>
          <p:nvPr/>
        </p:nvGrpSpPr>
        <p:grpSpPr>
          <a:xfrm>
            <a:off x="7820284" y="964518"/>
            <a:ext cx="1705380" cy="1386445"/>
            <a:chOff x="7820284" y="964518"/>
            <a:chExt cx="1705380" cy="1386445"/>
          </a:xfrm>
        </p:grpSpPr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9A0BCDC-009D-4888-9132-9CFE6C0C1EF4}"/>
                </a:ext>
              </a:extLst>
            </p:cNvPr>
            <p:cNvSpPr/>
            <p:nvPr/>
          </p:nvSpPr>
          <p:spPr bwMode="auto">
            <a:xfrm>
              <a:off x="7820284" y="1923358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5E538FED-A591-46C0-AC2F-03AF34430576}"/>
                </a:ext>
              </a:extLst>
            </p:cNvPr>
            <p:cNvSpPr/>
            <p:nvPr/>
          </p:nvSpPr>
          <p:spPr bwMode="auto">
            <a:xfrm>
              <a:off x="7820284" y="1764608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F6A76956-784F-48A8-93F6-21B8E817C3DC}"/>
                </a:ext>
              </a:extLst>
            </p:cNvPr>
            <p:cNvGrpSpPr/>
            <p:nvPr/>
          </p:nvGrpSpPr>
          <p:grpSpPr>
            <a:xfrm>
              <a:off x="8074286" y="1053870"/>
              <a:ext cx="1197378" cy="648920"/>
              <a:chOff x="2285371" y="2888940"/>
              <a:chExt cx="1801128" cy="868446"/>
            </a:xfrm>
          </p:grpSpPr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330CC7FB-DEFE-4813-9AFF-4CBCD194E822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四角形: 角を丸くする 44">
                <a:extLst>
                  <a:ext uri="{FF2B5EF4-FFF2-40B4-BE49-F238E27FC236}">
                    <a16:creationId xmlns:a16="http://schemas.microsoft.com/office/drawing/2014/main" id="{0FDD37F1-325A-4774-9D20-E1E640BC2075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16234C2B-A278-42CD-B42D-B6E189BA14D7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四角形: 角を丸くする 46">
                <a:extLst>
                  <a:ext uri="{FF2B5EF4-FFF2-40B4-BE49-F238E27FC236}">
                    <a16:creationId xmlns:a16="http://schemas.microsoft.com/office/drawing/2014/main" id="{BBC95937-B3FB-4F9A-A42B-3A31BC8B7053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B36BEBDF-B935-48EB-B3DB-71A99929DB4E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4C7F71A1-2CA2-4896-8938-FC9314CE9DB4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F269943D-8535-4E98-B05E-0E53472BC3AF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94C54AA5-DE20-43B8-BD78-F1F739A225A6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B52A0E60-DFFC-458E-B7E5-15935602CA1D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EA8E98BE-07B7-4A9B-B8B8-C379E94E1EC3}"/>
                </a:ext>
              </a:extLst>
            </p:cNvPr>
            <p:cNvSpPr/>
            <p:nvPr/>
          </p:nvSpPr>
          <p:spPr bwMode="auto">
            <a:xfrm rot="10800000">
              <a:off x="8189069" y="1377418"/>
              <a:ext cx="965120" cy="171957"/>
            </a:xfrm>
            <a:custGeom>
              <a:avLst/>
              <a:gdLst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136962 w 1838339"/>
                <a:gd name="connsiteY14" fmla="*/ 202923 h 386326"/>
                <a:gd name="connsiteX15" fmla="*/ 86377 w 1838339"/>
                <a:gd name="connsiteY15" fmla="*/ 184999 h 386326"/>
                <a:gd name="connsiteX16" fmla="*/ 7164 w 1838339"/>
                <a:gd name="connsiteY16" fmla="*/ 40502 h 386326"/>
                <a:gd name="connsiteX17" fmla="*/ 170812 w 1838339"/>
                <a:gd name="connsiteY17" fmla="*/ 21182 h 386326"/>
                <a:gd name="connsiteX18" fmla="*/ 210630 w 1838339"/>
                <a:gd name="connsiteY18" fmla="*/ 49086 h 386326"/>
                <a:gd name="connsiteX19" fmla="*/ 211993 w 1838339"/>
                <a:gd name="connsiteY19" fmla="*/ 48283 h 386326"/>
                <a:gd name="connsiteX20" fmla="*/ 921000 w 1838339"/>
                <a:gd name="connsiteY20" fmla="*/ 205888 h 386326"/>
                <a:gd name="connsiteX21" fmla="*/ 1631064 w 1838339"/>
                <a:gd name="connsiteY21" fmla="*/ 46563 h 386326"/>
                <a:gd name="connsiteX22" fmla="*/ 1631197 w 1838339"/>
                <a:gd name="connsiteY22" fmla="*/ 46640 h 386326"/>
                <a:gd name="connsiteX23" fmla="*/ 1667527 w 1838339"/>
                <a:gd name="connsiteY23" fmla="*/ 21181 h 386326"/>
                <a:gd name="connsiteX24" fmla="*/ 1765756 w 1838339"/>
                <a:gd name="connsiteY24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86377 w 1838339"/>
                <a:gd name="connsiteY14" fmla="*/ 184999 h 386326"/>
                <a:gd name="connsiteX15" fmla="*/ 7164 w 1838339"/>
                <a:gd name="connsiteY15" fmla="*/ 40502 h 386326"/>
                <a:gd name="connsiteX16" fmla="*/ 170812 w 1838339"/>
                <a:gd name="connsiteY16" fmla="*/ 21182 h 386326"/>
                <a:gd name="connsiteX17" fmla="*/ 210630 w 1838339"/>
                <a:gd name="connsiteY17" fmla="*/ 49086 h 386326"/>
                <a:gd name="connsiteX18" fmla="*/ 211993 w 1838339"/>
                <a:gd name="connsiteY18" fmla="*/ 48283 h 386326"/>
                <a:gd name="connsiteX19" fmla="*/ 921000 w 1838339"/>
                <a:gd name="connsiteY19" fmla="*/ 205888 h 386326"/>
                <a:gd name="connsiteX20" fmla="*/ 1631064 w 1838339"/>
                <a:gd name="connsiteY20" fmla="*/ 46563 h 386326"/>
                <a:gd name="connsiteX21" fmla="*/ 1631197 w 1838339"/>
                <a:gd name="connsiteY21" fmla="*/ 46640 h 386326"/>
                <a:gd name="connsiteX22" fmla="*/ 1667527 w 1838339"/>
                <a:gd name="connsiteY22" fmla="*/ 21181 h 386326"/>
                <a:gd name="connsiteX23" fmla="*/ 1765756 w 1838339"/>
                <a:gd name="connsiteY23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86377 w 1838339"/>
                <a:gd name="connsiteY13" fmla="*/ 184999 h 386326"/>
                <a:gd name="connsiteX14" fmla="*/ 7164 w 1838339"/>
                <a:gd name="connsiteY14" fmla="*/ 40502 h 386326"/>
                <a:gd name="connsiteX15" fmla="*/ 170812 w 1838339"/>
                <a:gd name="connsiteY15" fmla="*/ 21182 h 386326"/>
                <a:gd name="connsiteX16" fmla="*/ 210630 w 1838339"/>
                <a:gd name="connsiteY16" fmla="*/ 49086 h 386326"/>
                <a:gd name="connsiteX17" fmla="*/ 211993 w 1838339"/>
                <a:gd name="connsiteY17" fmla="*/ 48283 h 386326"/>
                <a:gd name="connsiteX18" fmla="*/ 921000 w 1838339"/>
                <a:gd name="connsiteY18" fmla="*/ 205888 h 386326"/>
                <a:gd name="connsiteX19" fmla="*/ 1631064 w 1838339"/>
                <a:gd name="connsiteY19" fmla="*/ 46563 h 386326"/>
                <a:gd name="connsiteX20" fmla="*/ 1631197 w 1838339"/>
                <a:gd name="connsiteY20" fmla="*/ 46640 h 386326"/>
                <a:gd name="connsiteX21" fmla="*/ 1667527 w 1838339"/>
                <a:gd name="connsiteY21" fmla="*/ 21181 h 386326"/>
                <a:gd name="connsiteX22" fmla="*/ 1765756 w 1838339"/>
                <a:gd name="connsiteY22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616112 w 1838339"/>
                <a:gd name="connsiteY9" fmla="*/ 248676 h 386326"/>
                <a:gd name="connsiteX10" fmla="*/ 921342 w 1838339"/>
                <a:gd name="connsiteY10" fmla="*/ 386326 h 386326"/>
                <a:gd name="connsiteX11" fmla="*/ 227510 w 1838339"/>
                <a:gd name="connsiteY11" fmla="*/ 250339 h 386326"/>
                <a:gd name="connsiteX12" fmla="*/ 86377 w 1838339"/>
                <a:gd name="connsiteY12" fmla="*/ 184999 h 386326"/>
                <a:gd name="connsiteX13" fmla="*/ 7164 w 1838339"/>
                <a:gd name="connsiteY13" fmla="*/ 40502 h 386326"/>
                <a:gd name="connsiteX14" fmla="*/ 170812 w 1838339"/>
                <a:gd name="connsiteY14" fmla="*/ 21182 h 386326"/>
                <a:gd name="connsiteX15" fmla="*/ 210630 w 1838339"/>
                <a:gd name="connsiteY15" fmla="*/ 49086 h 386326"/>
                <a:gd name="connsiteX16" fmla="*/ 211993 w 1838339"/>
                <a:gd name="connsiteY16" fmla="*/ 48283 h 386326"/>
                <a:gd name="connsiteX17" fmla="*/ 921000 w 1838339"/>
                <a:gd name="connsiteY17" fmla="*/ 205888 h 386326"/>
                <a:gd name="connsiteX18" fmla="*/ 1631064 w 1838339"/>
                <a:gd name="connsiteY18" fmla="*/ 46563 h 386326"/>
                <a:gd name="connsiteX19" fmla="*/ 1631197 w 1838339"/>
                <a:gd name="connsiteY19" fmla="*/ 46640 h 386326"/>
                <a:gd name="connsiteX20" fmla="*/ 1667527 w 1838339"/>
                <a:gd name="connsiteY20" fmla="*/ 21181 h 386326"/>
                <a:gd name="connsiteX21" fmla="*/ 1765756 w 1838339"/>
                <a:gd name="connsiteY21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616112 w 1838339"/>
                <a:gd name="connsiteY8" fmla="*/ 248676 h 386326"/>
                <a:gd name="connsiteX9" fmla="*/ 921342 w 1838339"/>
                <a:gd name="connsiteY9" fmla="*/ 386326 h 386326"/>
                <a:gd name="connsiteX10" fmla="*/ 227510 w 1838339"/>
                <a:gd name="connsiteY10" fmla="*/ 250339 h 386326"/>
                <a:gd name="connsiteX11" fmla="*/ 86377 w 1838339"/>
                <a:gd name="connsiteY11" fmla="*/ 184999 h 386326"/>
                <a:gd name="connsiteX12" fmla="*/ 7164 w 1838339"/>
                <a:gd name="connsiteY12" fmla="*/ 40502 h 386326"/>
                <a:gd name="connsiteX13" fmla="*/ 170812 w 1838339"/>
                <a:gd name="connsiteY13" fmla="*/ 21182 h 386326"/>
                <a:gd name="connsiteX14" fmla="*/ 210630 w 1838339"/>
                <a:gd name="connsiteY14" fmla="*/ 49086 h 386326"/>
                <a:gd name="connsiteX15" fmla="*/ 211993 w 1838339"/>
                <a:gd name="connsiteY15" fmla="*/ 48283 h 386326"/>
                <a:gd name="connsiteX16" fmla="*/ 921000 w 1838339"/>
                <a:gd name="connsiteY16" fmla="*/ 205888 h 386326"/>
                <a:gd name="connsiteX17" fmla="*/ 1631064 w 1838339"/>
                <a:gd name="connsiteY17" fmla="*/ 46563 h 386326"/>
                <a:gd name="connsiteX18" fmla="*/ 1631197 w 1838339"/>
                <a:gd name="connsiteY18" fmla="*/ 46640 h 386326"/>
                <a:gd name="connsiteX19" fmla="*/ 1667527 w 1838339"/>
                <a:gd name="connsiteY19" fmla="*/ 21181 h 386326"/>
                <a:gd name="connsiteX20" fmla="*/ 1765756 w 1838339"/>
                <a:gd name="connsiteY20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616112 w 1838339"/>
                <a:gd name="connsiteY7" fmla="*/ 248676 h 386326"/>
                <a:gd name="connsiteX8" fmla="*/ 921342 w 1838339"/>
                <a:gd name="connsiteY8" fmla="*/ 386326 h 386326"/>
                <a:gd name="connsiteX9" fmla="*/ 227510 w 1838339"/>
                <a:gd name="connsiteY9" fmla="*/ 250339 h 386326"/>
                <a:gd name="connsiteX10" fmla="*/ 86377 w 1838339"/>
                <a:gd name="connsiteY10" fmla="*/ 184999 h 386326"/>
                <a:gd name="connsiteX11" fmla="*/ 7164 w 1838339"/>
                <a:gd name="connsiteY11" fmla="*/ 40502 h 386326"/>
                <a:gd name="connsiteX12" fmla="*/ 170812 w 1838339"/>
                <a:gd name="connsiteY12" fmla="*/ 21182 h 386326"/>
                <a:gd name="connsiteX13" fmla="*/ 210630 w 1838339"/>
                <a:gd name="connsiteY13" fmla="*/ 49086 h 386326"/>
                <a:gd name="connsiteX14" fmla="*/ 211993 w 1838339"/>
                <a:gd name="connsiteY14" fmla="*/ 48283 h 386326"/>
                <a:gd name="connsiteX15" fmla="*/ 921000 w 1838339"/>
                <a:gd name="connsiteY15" fmla="*/ 205888 h 386326"/>
                <a:gd name="connsiteX16" fmla="*/ 1631064 w 1838339"/>
                <a:gd name="connsiteY16" fmla="*/ 46563 h 386326"/>
                <a:gd name="connsiteX17" fmla="*/ 1631197 w 1838339"/>
                <a:gd name="connsiteY17" fmla="*/ 46640 h 386326"/>
                <a:gd name="connsiteX18" fmla="*/ 1667527 w 1838339"/>
                <a:gd name="connsiteY18" fmla="*/ 21181 h 386326"/>
                <a:gd name="connsiteX19" fmla="*/ 1765756 w 1838339"/>
                <a:gd name="connsiteY19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0630 w 1838339"/>
                <a:gd name="connsiteY12" fmla="*/ 49086 h 386326"/>
                <a:gd name="connsiteX13" fmla="*/ 211993 w 1838339"/>
                <a:gd name="connsiteY13" fmla="*/ 48283 h 386326"/>
                <a:gd name="connsiteX14" fmla="*/ 921000 w 1838339"/>
                <a:gd name="connsiteY14" fmla="*/ 205888 h 386326"/>
                <a:gd name="connsiteX15" fmla="*/ 1631064 w 1838339"/>
                <a:gd name="connsiteY15" fmla="*/ 46563 h 386326"/>
                <a:gd name="connsiteX16" fmla="*/ 1631197 w 1838339"/>
                <a:gd name="connsiteY16" fmla="*/ 46640 h 386326"/>
                <a:gd name="connsiteX17" fmla="*/ 1667527 w 1838339"/>
                <a:gd name="connsiteY17" fmla="*/ 21181 h 386326"/>
                <a:gd name="connsiteX18" fmla="*/ 1765756 w 1838339"/>
                <a:gd name="connsiteY18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1993 w 1838339"/>
                <a:gd name="connsiteY12" fmla="*/ 48283 h 386326"/>
                <a:gd name="connsiteX13" fmla="*/ 921000 w 1838339"/>
                <a:gd name="connsiteY13" fmla="*/ 205888 h 386326"/>
                <a:gd name="connsiteX14" fmla="*/ 1631064 w 1838339"/>
                <a:gd name="connsiteY14" fmla="*/ 46563 h 386326"/>
                <a:gd name="connsiteX15" fmla="*/ 1631197 w 1838339"/>
                <a:gd name="connsiteY15" fmla="*/ 46640 h 386326"/>
                <a:gd name="connsiteX16" fmla="*/ 1667527 w 1838339"/>
                <a:gd name="connsiteY16" fmla="*/ 21181 h 386326"/>
                <a:gd name="connsiteX17" fmla="*/ 1765756 w 1838339"/>
                <a:gd name="connsiteY17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0367 w 1838339"/>
                <a:gd name="connsiteY4" fmla="*/ 148550 h 386326"/>
                <a:gd name="connsiteX5" fmla="*/ 1616112 w 1838339"/>
                <a:gd name="connsiteY5" fmla="*/ 248676 h 386326"/>
                <a:gd name="connsiteX6" fmla="*/ 921342 w 1838339"/>
                <a:gd name="connsiteY6" fmla="*/ 386326 h 386326"/>
                <a:gd name="connsiteX7" fmla="*/ 227510 w 1838339"/>
                <a:gd name="connsiteY7" fmla="*/ 250339 h 386326"/>
                <a:gd name="connsiteX8" fmla="*/ 86377 w 1838339"/>
                <a:gd name="connsiteY8" fmla="*/ 184999 h 386326"/>
                <a:gd name="connsiteX9" fmla="*/ 7164 w 1838339"/>
                <a:gd name="connsiteY9" fmla="*/ 40502 h 386326"/>
                <a:gd name="connsiteX10" fmla="*/ 170812 w 1838339"/>
                <a:gd name="connsiteY10" fmla="*/ 21182 h 386326"/>
                <a:gd name="connsiteX11" fmla="*/ 211993 w 1838339"/>
                <a:gd name="connsiteY11" fmla="*/ 48283 h 386326"/>
                <a:gd name="connsiteX12" fmla="*/ 921000 w 1838339"/>
                <a:gd name="connsiteY12" fmla="*/ 205888 h 386326"/>
                <a:gd name="connsiteX13" fmla="*/ 1631064 w 1838339"/>
                <a:gd name="connsiteY13" fmla="*/ 46563 h 386326"/>
                <a:gd name="connsiteX14" fmla="*/ 1631197 w 1838339"/>
                <a:gd name="connsiteY14" fmla="*/ 46640 h 386326"/>
                <a:gd name="connsiteX15" fmla="*/ 1667527 w 1838339"/>
                <a:gd name="connsiteY15" fmla="*/ 21181 h 386326"/>
                <a:gd name="connsiteX16" fmla="*/ 1765756 w 1838339"/>
                <a:gd name="connsiteY16" fmla="*/ 914 h 38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38339" h="386326">
                  <a:moveTo>
                    <a:pt x="1765756" y="914"/>
                  </a:moveTo>
                  <a:cubicBezTo>
                    <a:pt x="1795370" y="4411"/>
                    <a:pt x="1819517" y="17883"/>
                    <a:pt x="1831175" y="40501"/>
                  </a:cubicBezTo>
                  <a:cubicBezTo>
                    <a:pt x="1842833" y="63119"/>
                    <a:pt x="1839795" y="90602"/>
                    <a:pt x="1825460" y="116750"/>
                  </a:cubicBezTo>
                  <a:lnTo>
                    <a:pt x="1802096" y="146360"/>
                  </a:lnTo>
                  <a:lnTo>
                    <a:pt x="1800367" y="148550"/>
                  </a:lnTo>
                  <a:lnTo>
                    <a:pt x="1616112" y="248676"/>
                  </a:lnTo>
                  <a:cubicBezTo>
                    <a:pt x="1414337" y="337362"/>
                    <a:pt x="1172083" y="386141"/>
                    <a:pt x="921342" y="386326"/>
                  </a:cubicBezTo>
                  <a:cubicBezTo>
                    <a:pt x="671222" y="386511"/>
                    <a:pt x="429342" y="338330"/>
                    <a:pt x="227510" y="250339"/>
                  </a:cubicBezTo>
                  <a:lnTo>
                    <a:pt x="86377" y="184999"/>
                  </a:lnTo>
                  <a:cubicBezTo>
                    <a:pt x="19314" y="150432"/>
                    <a:pt x="-16151" y="85739"/>
                    <a:pt x="7164" y="40502"/>
                  </a:cubicBezTo>
                  <a:cubicBezTo>
                    <a:pt x="30481" y="-4734"/>
                    <a:pt x="103748" y="-13385"/>
                    <a:pt x="170812" y="21182"/>
                  </a:cubicBezTo>
                  <a:lnTo>
                    <a:pt x="211993" y="48283"/>
                  </a:lnTo>
                  <a:cubicBezTo>
                    <a:pt x="403389" y="149623"/>
                    <a:pt x="657208" y="206044"/>
                    <a:pt x="921000" y="205888"/>
                  </a:cubicBezTo>
                  <a:cubicBezTo>
                    <a:pt x="1185583" y="205732"/>
                    <a:pt x="1439885" y="148671"/>
                    <a:pt x="1631064" y="46563"/>
                  </a:cubicBezTo>
                  <a:cubicBezTo>
                    <a:pt x="1631108" y="46589"/>
                    <a:pt x="1631153" y="46614"/>
                    <a:pt x="1631197" y="46640"/>
                  </a:cubicBezTo>
                  <a:lnTo>
                    <a:pt x="1667527" y="21181"/>
                  </a:lnTo>
                  <a:cubicBezTo>
                    <a:pt x="1701059" y="3898"/>
                    <a:pt x="1736142" y="-2582"/>
                    <a:pt x="1765756" y="91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FA655EE6-A2E2-48E5-8B6A-B342BA9743CC}"/>
                </a:ext>
              </a:extLst>
            </p:cNvPr>
            <p:cNvGrpSpPr/>
            <p:nvPr/>
          </p:nvGrpSpPr>
          <p:grpSpPr>
            <a:xfrm>
              <a:off x="8847048" y="964518"/>
              <a:ext cx="279335" cy="282593"/>
              <a:chOff x="1368543" y="2731135"/>
              <a:chExt cx="279335" cy="282593"/>
            </a:xfrm>
          </p:grpSpPr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5F11ABB8-FF92-46FA-B803-064698BD7EF2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55C4A2B8-3440-4015-AF3F-E00B2A3A739A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749207E2-65F0-464C-97A9-7764B95DD134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79367B00-1D97-4A57-AA81-0265821C9E07}"/>
                </a:ext>
              </a:extLst>
            </p:cNvPr>
            <p:cNvGrpSpPr/>
            <p:nvPr/>
          </p:nvGrpSpPr>
          <p:grpSpPr>
            <a:xfrm flipH="1">
              <a:off x="8237322" y="964518"/>
              <a:ext cx="279335" cy="282593"/>
              <a:chOff x="1368543" y="2731135"/>
              <a:chExt cx="279335" cy="282593"/>
            </a:xfrm>
          </p:grpSpPr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0D57FB87-474C-49B8-8164-D6990C565CAA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8CB2CC1D-ADAB-487B-BBC2-4CB288C30BAF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68E8BAAD-4F2E-482B-B809-26C18630C74A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FC616C9B-6359-4DEB-AE83-3C1E44B15A73}"/>
                </a:ext>
              </a:extLst>
            </p:cNvPr>
            <p:cNvSpPr/>
            <p:nvPr/>
          </p:nvSpPr>
          <p:spPr bwMode="auto">
            <a:xfrm>
              <a:off x="7820284" y="1612208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E377152A-1687-47E8-8588-4535C452B799}"/>
              </a:ext>
            </a:extLst>
          </p:cNvPr>
          <p:cNvGrpSpPr/>
          <p:nvPr/>
        </p:nvGrpSpPr>
        <p:grpSpPr>
          <a:xfrm>
            <a:off x="536372" y="4726393"/>
            <a:ext cx="1133567" cy="1584831"/>
            <a:chOff x="536372" y="4726393"/>
            <a:chExt cx="1133567" cy="1584831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7B146BC1-BAE8-4EEC-8399-E2E476D72B7C}"/>
                </a:ext>
              </a:extLst>
            </p:cNvPr>
            <p:cNvGrpSpPr/>
            <p:nvPr/>
          </p:nvGrpSpPr>
          <p:grpSpPr>
            <a:xfrm>
              <a:off x="853147" y="4726393"/>
              <a:ext cx="816792" cy="1584831"/>
              <a:chOff x="7761525" y="4540121"/>
              <a:chExt cx="772639" cy="1499161"/>
            </a:xfrm>
          </p:grpSpPr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759B90A5-8751-4FEB-AEA8-EFCB6C996CF4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077A673A-DDFF-4129-A5EF-14CE53EDF0D4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709426C9-FECB-42E4-8B54-5B3AC08A8423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267DA929-A071-4EC8-A8C4-AEA026281766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" name="四角形: 角を丸くする 72">
                  <a:extLst>
                    <a:ext uri="{FF2B5EF4-FFF2-40B4-BE49-F238E27FC236}">
                      <a16:creationId xmlns:a16="http://schemas.microsoft.com/office/drawing/2014/main" id="{37109C64-8468-4D0F-A36F-5F812BC9DBA8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" name="四角形: 角を丸くする 73">
                  <a:extLst>
                    <a:ext uri="{FF2B5EF4-FFF2-40B4-BE49-F238E27FC236}">
                      <a16:creationId xmlns:a16="http://schemas.microsoft.com/office/drawing/2014/main" id="{DA6C9545-2314-4D02-B9E1-1CC3738DD8AD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" name="四角形: 角を丸くする 74">
                  <a:extLst>
                    <a:ext uri="{FF2B5EF4-FFF2-40B4-BE49-F238E27FC236}">
                      <a16:creationId xmlns:a16="http://schemas.microsoft.com/office/drawing/2014/main" id="{DA8F7EBD-4215-4DAE-A66A-E9C2696549FF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四角形: 角を丸くする 75">
                  <a:extLst>
                    <a:ext uri="{FF2B5EF4-FFF2-40B4-BE49-F238E27FC236}">
                      <a16:creationId xmlns:a16="http://schemas.microsoft.com/office/drawing/2014/main" id="{9E09C538-3449-4077-8A78-5C01DCC98E09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6A0DD021-D49C-43D1-8E3D-0734BF7C7C20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D7F51B92-27F1-4CD2-A67B-921BF9636166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500BB190-90EC-43DC-A854-F8EF920A3129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正方形/長方形 69">
                <a:extLst>
                  <a:ext uri="{FF2B5EF4-FFF2-40B4-BE49-F238E27FC236}">
                    <a16:creationId xmlns:a16="http://schemas.microsoft.com/office/drawing/2014/main" id="{24976815-B121-473E-865E-89B21CD8DCA2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2B01CDAB-B313-471F-9E23-030038046FB6}"/>
                </a:ext>
              </a:extLst>
            </p:cNvPr>
            <p:cNvSpPr/>
            <p:nvPr/>
          </p:nvSpPr>
          <p:spPr bwMode="auto">
            <a:xfrm>
              <a:off x="536372" y="4825761"/>
              <a:ext cx="372491" cy="1093797"/>
            </a:xfrm>
            <a:custGeom>
              <a:avLst/>
              <a:gdLst>
                <a:gd name="connsiteX0" fmla="*/ 396801 w 396801"/>
                <a:gd name="connsiteY0" fmla="*/ 1066045 h 1225322"/>
                <a:gd name="connsiteX1" fmla="*/ 396801 w 396801"/>
                <a:gd name="connsiteY1" fmla="*/ 1198620 h 1225322"/>
                <a:gd name="connsiteX2" fmla="*/ 380339 w 396801"/>
                <a:gd name="connsiteY2" fmla="*/ 1182200 h 1225322"/>
                <a:gd name="connsiteX3" fmla="*/ 222889 w 396801"/>
                <a:gd name="connsiteY3" fmla="*/ 1161936 h 1225322"/>
                <a:gd name="connsiteX4" fmla="*/ 12956 w 396801"/>
                <a:gd name="connsiteY4" fmla="*/ 1100181 h 1225322"/>
                <a:gd name="connsiteX5" fmla="*/ 0 w 396801"/>
                <a:gd name="connsiteY5" fmla="*/ 1099466 h 1225322"/>
                <a:gd name="connsiteX6" fmla="*/ 0 w 396801"/>
                <a:gd name="connsiteY6" fmla="*/ 966116 h 1225322"/>
                <a:gd name="connsiteX7" fmla="*/ 12956 w 396801"/>
                <a:gd name="connsiteY7" fmla="*/ 966831 h 1225322"/>
                <a:gd name="connsiteX8" fmla="*/ 222889 w 396801"/>
                <a:gd name="connsiteY8" fmla="*/ 1028586 h 1225322"/>
                <a:gd name="connsiteX9" fmla="*/ 362844 w 396801"/>
                <a:gd name="connsiteY9" fmla="*/ 1028586 h 1225322"/>
                <a:gd name="connsiteX10" fmla="*/ 396801 w 396801"/>
                <a:gd name="connsiteY10" fmla="*/ 824745 h 1225322"/>
                <a:gd name="connsiteX11" fmla="*/ 396801 w 396801"/>
                <a:gd name="connsiteY11" fmla="*/ 957320 h 1225322"/>
                <a:gd name="connsiteX12" fmla="*/ 380339 w 396801"/>
                <a:gd name="connsiteY12" fmla="*/ 940900 h 1225322"/>
                <a:gd name="connsiteX13" fmla="*/ 222889 w 396801"/>
                <a:gd name="connsiteY13" fmla="*/ 920636 h 1225322"/>
                <a:gd name="connsiteX14" fmla="*/ 12956 w 396801"/>
                <a:gd name="connsiteY14" fmla="*/ 858881 h 1225322"/>
                <a:gd name="connsiteX15" fmla="*/ 0 w 396801"/>
                <a:gd name="connsiteY15" fmla="*/ 858166 h 1225322"/>
                <a:gd name="connsiteX16" fmla="*/ 0 w 396801"/>
                <a:gd name="connsiteY16" fmla="*/ 724816 h 1225322"/>
                <a:gd name="connsiteX17" fmla="*/ 12956 w 396801"/>
                <a:gd name="connsiteY17" fmla="*/ 725531 h 1225322"/>
                <a:gd name="connsiteX18" fmla="*/ 222889 w 396801"/>
                <a:gd name="connsiteY18" fmla="*/ 787286 h 1225322"/>
                <a:gd name="connsiteX19" fmla="*/ 362844 w 396801"/>
                <a:gd name="connsiteY19" fmla="*/ 787286 h 1225322"/>
                <a:gd name="connsiteX20" fmla="*/ 396801 w 396801"/>
                <a:gd name="connsiteY20" fmla="*/ 583445 h 1225322"/>
                <a:gd name="connsiteX21" fmla="*/ 396801 w 396801"/>
                <a:gd name="connsiteY21" fmla="*/ 716020 h 1225322"/>
                <a:gd name="connsiteX22" fmla="*/ 380339 w 396801"/>
                <a:gd name="connsiteY22" fmla="*/ 699600 h 1225322"/>
                <a:gd name="connsiteX23" fmla="*/ 222889 w 396801"/>
                <a:gd name="connsiteY23" fmla="*/ 679336 h 1225322"/>
                <a:gd name="connsiteX24" fmla="*/ 12956 w 396801"/>
                <a:gd name="connsiteY24" fmla="*/ 617581 h 1225322"/>
                <a:gd name="connsiteX25" fmla="*/ 0 w 396801"/>
                <a:gd name="connsiteY25" fmla="*/ 616866 h 1225322"/>
                <a:gd name="connsiteX26" fmla="*/ 0 w 396801"/>
                <a:gd name="connsiteY26" fmla="*/ 483516 h 1225322"/>
                <a:gd name="connsiteX27" fmla="*/ 12956 w 396801"/>
                <a:gd name="connsiteY27" fmla="*/ 484231 h 1225322"/>
                <a:gd name="connsiteX28" fmla="*/ 222889 w 396801"/>
                <a:gd name="connsiteY28" fmla="*/ 545986 h 1225322"/>
                <a:gd name="connsiteX29" fmla="*/ 362844 w 396801"/>
                <a:gd name="connsiteY29" fmla="*/ 545986 h 1225322"/>
                <a:gd name="connsiteX30" fmla="*/ 396801 w 396801"/>
                <a:gd name="connsiteY30" fmla="*/ 342145 h 1225322"/>
                <a:gd name="connsiteX31" fmla="*/ 396801 w 396801"/>
                <a:gd name="connsiteY31" fmla="*/ 474720 h 1225322"/>
                <a:gd name="connsiteX32" fmla="*/ 380339 w 396801"/>
                <a:gd name="connsiteY32" fmla="*/ 458300 h 1225322"/>
                <a:gd name="connsiteX33" fmla="*/ 222889 w 396801"/>
                <a:gd name="connsiteY33" fmla="*/ 438036 h 1225322"/>
                <a:gd name="connsiteX34" fmla="*/ 12956 w 396801"/>
                <a:gd name="connsiteY34" fmla="*/ 376281 h 1225322"/>
                <a:gd name="connsiteX35" fmla="*/ 0 w 396801"/>
                <a:gd name="connsiteY35" fmla="*/ 375566 h 1225322"/>
                <a:gd name="connsiteX36" fmla="*/ 0 w 396801"/>
                <a:gd name="connsiteY36" fmla="*/ 242216 h 1225322"/>
                <a:gd name="connsiteX37" fmla="*/ 12956 w 396801"/>
                <a:gd name="connsiteY37" fmla="*/ 242931 h 1225322"/>
                <a:gd name="connsiteX38" fmla="*/ 222889 w 396801"/>
                <a:gd name="connsiteY38" fmla="*/ 304686 h 1225322"/>
                <a:gd name="connsiteX39" fmla="*/ 362844 w 396801"/>
                <a:gd name="connsiteY39" fmla="*/ 304686 h 1225322"/>
                <a:gd name="connsiteX40" fmla="*/ 396801 w 396801"/>
                <a:gd name="connsiteY40" fmla="*/ 100845 h 1225322"/>
                <a:gd name="connsiteX41" fmla="*/ 396801 w 396801"/>
                <a:gd name="connsiteY41" fmla="*/ 233420 h 1225322"/>
                <a:gd name="connsiteX42" fmla="*/ 380339 w 396801"/>
                <a:gd name="connsiteY42" fmla="*/ 217000 h 1225322"/>
                <a:gd name="connsiteX43" fmla="*/ 222889 w 396801"/>
                <a:gd name="connsiteY43" fmla="*/ 196736 h 1225322"/>
                <a:gd name="connsiteX44" fmla="*/ 12956 w 396801"/>
                <a:gd name="connsiteY44" fmla="*/ 134981 h 1225322"/>
                <a:gd name="connsiteX45" fmla="*/ 0 w 396801"/>
                <a:gd name="connsiteY45" fmla="*/ 134266 h 1225322"/>
                <a:gd name="connsiteX46" fmla="*/ 0 w 396801"/>
                <a:gd name="connsiteY46" fmla="*/ 916 h 1225322"/>
                <a:gd name="connsiteX47" fmla="*/ 12956 w 396801"/>
                <a:gd name="connsiteY47" fmla="*/ 1631 h 1225322"/>
                <a:gd name="connsiteX48" fmla="*/ 222889 w 396801"/>
                <a:gd name="connsiteY48" fmla="*/ 63386 h 1225322"/>
                <a:gd name="connsiteX49" fmla="*/ 362844 w 396801"/>
                <a:gd name="connsiteY49" fmla="*/ 63386 h 1225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96801" h="1225322">
                  <a:moveTo>
                    <a:pt x="396801" y="1066045"/>
                  </a:moveTo>
                  <a:lnTo>
                    <a:pt x="396801" y="1198620"/>
                  </a:lnTo>
                  <a:lnTo>
                    <a:pt x="380339" y="1182200"/>
                  </a:lnTo>
                  <a:cubicBezTo>
                    <a:pt x="327855" y="1123339"/>
                    <a:pt x="275372" y="1038425"/>
                    <a:pt x="222889" y="1161936"/>
                  </a:cubicBezTo>
                  <a:cubicBezTo>
                    <a:pt x="152911" y="1326618"/>
                    <a:pt x="82934" y="1120766"/>
                    <a:pt x="12956" y="1100181"/>
                  </a:cubicBezTo>
                  <a:lnTo>
                    <a:pt x="0" y="1099466"/>
                  </a:lnTo>
                  <a:lnTo>
                    <a:pt x="0" y="966116"/>
                  </a:lnTo>
                  <a:lnTo>
                    <a:pt x="12956" y="966831"/>
                  </a:lnTo>
                  <a:cubicBezTo>
                    <a:pt x="82934" y="987416"/>
                    <a:pt x="152911" y="1193268"/>
                    <a:pt x="222889" y="1028586"/>
                  </a:cubicBezTo>
                  <a:cubicBezTo>
                    <a:pt x="269540" y="918798"/>
                    <a:pt x="316192" y="973692"/>
                    <a:pt x="362844" y="1028586"/>
                  </a:cubicBezTo>
                  <a:close/>
                  <a:moveTo>
                    <a:pt x="396801" y="824745"/>
                  </a:moveTo>
                  <a:lnTo>
                    <a:pt x="396801" y="957320"/>
                  </a:lnTo>
                  <a:lnTo>
                    <a:pt x="380339" y="940900"/>
                  </a:lnTo>
                  <a:cubicBezTo>
                    <a:pt x="327855" y="882039"/>
                    <a:pt x="275372" y="797125"/>
                    <a:pt x="222889" y="920636"/>
                  </a:cubicBezTo>
                  <a:cubicBezTo>
                    <a:pt x="152911" y="1085318"/>
                    <a:pt x="82934" y="879466"/>
                    <a:pt x="12956" y="858881"/>
                  </a:cubicBezTo>
                  <a:lnTo>
                    <a:pt x="0" y="858166"/>
                  </a:lnTo>
                  <a:lnTo>
                    <a:pt x="0" y="724816"/>
                  </a:lnTo>
                  <a:lnTo>
                    <a:pt x="12956" y="725531"/>
                  </a:lnTo>
                  <a:cubicBezTo>
                    <a:pt x="82934" y="746116"/>
                    <a:pt x="152911" y="951968"/>
                    <a:pt x="222889" y="787286"/>
                  </a:cubicBezTo>
                  <a:cubicBezTo>
                    <a:pt x="269540" y="677498"/>
                    <a:pt x="316192" y="732392"/>
                    <a:pt x="362844" y="787286"/>
                  </a:cubicBezTo>
                  <a:close/>
                  <a:moveTo>
                    <a:pt x="396801" y="583445"/>
                  </a:moveTo>
                  <a:lnTo>
                    <a:pt x="396801" y="716020"/>
                  </a:lnTo>
                  <a:lnTo>
                    <a:pt x="380339" y="699600"/>
                  </a:lnTo>
                  <a:cubicBezTo>
                    <a:pt x="327855" y="640739"/>
                    <a:pt x="275372" y="555825"/>
                    <a:pt x="222889" y="679336"/>
                  </a:cubicBezTo>
                  <a:cubicBezTo>
                    <a:pt x="152911" y="844018"/>
                    <a:pt x="82934" y="638166"/>
                    <a:pt x="12956" y="617581"/>
                  </a:cubicBezTo>
                  <a:lnTo>
                    <a:pt x="0" y="616866"/>
                  </a:lnTo>
                  <a:lnTo>
                    <a:pt x="0" y="483516"/>
                  </a:lnTo>
                  <a:lnTo>
                    <a:pt x="12956" y="484231"/>
                  </a:lnTo>
                  <a:cubicBezTo>
                    <a:pt x="82934" y="504816"/>
                    <a:pt x="152911" y="710668"/>
                    <a:pt x="222889" y="545986"/>
                  </a:cubicBezTo>
                  <a:cubicBezTo>
                    <a:pt x="269540" y="436198"/>
                    <a:pt x="316192" y="491092"/>
                    <a:pt x="362844" y="545986"/>
                  </a:cubicBezTo>
                  <a:close/>
                  <a:moveTo>
                    <a:pt x="396801" y="342145"/>
                  </a:moveTo>
                  <a:lnTo>
                    <a:pt x="396801" y="474720"/>
                  </a:lnTo>
                  <a:lnTo>
                    <a:pt x="380339" y="458300"/>
                  </a:lnTo>
                  <a:cubicBezTo>
                    <a:pt x="327855" y="399439"/>
                    <a:pt x="275372" y="314525"/>
                    <a:pt x="222889" y="438036"/>
                  </a:cubicBezTo>
                  <a:cubicBezTo>
                    <a:pt x="152911" y="602718"/>
                    <a:pt x="82934" y="396866"/>
                    <a:pt x="12956" y="376281"/>
                  </a:cubicBezTo>
                  <a:lnTo>
                    <a:pt x="0" y="375566"/>
                  </a:lnTo>
                  <a:lnTo>
                    <a:pt x="0" y="242216"/>
                  </a:lnTo>
                  <a:lnTo>
                    <a:pt x="12956" y="242931"/>
                  </a:lnTo>
                  <a:cubicBezTo>
                    <a:pt x="82934" y="263516"/>
                    <a:pt x="152911" y="469368"/>
                    <a:pt x="222889" y="304686"/>
                  </a:cubicBezTo>
                  <a:cubicBezTo>
                    <a:pt x="269540" y="194898"/>
                    <a:pt x="316192" y="249792"/>
                    <a:pt x="362844" y="304686"/>
                  </a:cubicBezTo>
                  <a:close/>
                  <a:moveTo>
                    <a:pt x="396801" y="100845"/>
                  </a:moveTo>
                  <a:lnTo>
                    <a:pt x="396801" y="233420"/>
                  </a:lnTo>
                  <a:lnTo>
                    <a:pt x="380339" y="217000"/>
                  </a:lnTo>
                  <a:cubicBezTo>
                    <a:pt x="327855" y="158139"/>
                    <a:pt x="275372" y="73225"/>
                    <a:pt x="222889" y="196736"/>
                  </a:cubicBezTo>
                  <a:cubicBezTo>
                    <a:pt x="152911" y="361418"/>
                    <a:pt x="82934" y="155566"/>
                    <a:pt x="12956" y="134981"/>
                  </a:cubicBezTo>
                  <a:lnTo>
                    <a:pt x="0" y="134266"/>
                  </a:lnTo>
                  <a:lnTo>
                    <a:pt x="0" y="916"/>
                  </a:lnTo>
                  <a:lnTo>
                    <a:pt x="12956" y="1631"/>
                  </a:lnTo>
                  <a:cubicBezTo>
                    <a:pt x="82934" y="22216"/>
                    <a:pt x="152911" y="228068"/>
                    <a:pt x="222889" y="63386"/>
                  </a:cubicBezTo>
                  <a:cubicBezTo>
                    <a:pt x="269540" y="-46402"/>
                    <a:pt x="316192" y="8492"/>
                    <a:pt x="362844" y="6338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1612D509-522E-4A90-BEC9-CF7A2C0FDC66}"/>
                </a:ext>
              </a:extLst>
            </p:cNvPr>
            <p:cNvGrpSpPr/>
            <p:nvPr/>
          </p:nvGrpSpPr>
          <p:grpSpPr>
            <a:xfrm>
              <a:off x="1014301" y="4855719"/>
              <a:ext cx="469754" cy="487576"/>
              <a:chOff x="945849" y="4855719"/>
              <a:chExt cx="469754" cy="487576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826F1D72-6586-43CB-9AB8-A43FC66F7966}"/>
                  </a:ext>
                </a:extLst>
              </p:cNvPr>
              <p:cNvGrpSpPr/>
              <p:nvPr/>
            </p:nvGrpSpPr>
            <p:grpSpPr>
              <a:xfrm>
                <a:off x="945849" y="4855719"/>
                <a:ext cx="469754" cy="187812"/>
                <a:chOff x="945849" y="4855719"/>
                <a:chExt cx="469754" cy="187812"/>
              </a:xfrm>
            </p:grpSpPr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A28BE8B2-529B-4B36-901E-707E8E5749E9}"/>
                    </a:ext>
                  </a:extLst>
                </p:cNvPr>
                <p:cNvGrpSpPr/>
                <p:nvPr/>
              </p:nvGrpSpPr>
              <p:grpSpPr>
                <a:xfrm>
                  <a:off x="945849" y="4855719"/>
                  <a:ext cx="187814" cy="187812"/>
                  <a:chOff x="817986" y="2615529"/>
                  <a:chExt cx="279335" cy="279335"/>
                </a:xfrm>
              </p:grpSpPr>
              <p:sp>
                <p:nvSpPr>
                  <p:cNvPr id="63" name="楕円 62">
                    <a:extLst>
                      <a:ext uri="{FF2B5EF4-FFF2-40B4-BE49-F238E27FC236}">
                        <a16:creationId xmlns:a16="http://schemas.microsoft.com/office/drawing/2014/main" id="{3DD85DBB-8BB9-4D73-8E7D-3C388CBA60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17986" y="2615529"/>
                    <a:ext cx="279335" cy="2793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楕円 63">
                    <a:extLst>
                      <a:ext uri="{FF2B5EF4-FFF2-40B4-BE49-F238E27FC236}">
                        <a16:creationId xmlns:a16="http://schemas.microsoft.com/office/drawing/2014/main" id="{E9ADE3E8-1522-4617-B68C-B7A3F797EC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0387" y="2666983"/>
                    <a:ext cx="173157" cy="173153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0198D9F6-F962-4A3F-A960-BF1D95CD66B8}"/>
                    </a:ext>
                  </a:extLst>
                </p:cNvPr>
                <p:cNvGrpSpPr/>
                <p:nvPr/>
              </p:nvGrpSpPr>
              <p:grpSpPr>
                <a:xfrm>
                  <a:off x="1227789" y="4855719"/>
                  <a:ext cx="187814" cy="187812"/>
                  <a:chOff x="817986" y="2615529"/>
                  <a:chExt cx="279335" cy="279335"/>
                </a:xfrm>
              </p:grpSpPr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E5EED32C-7453-4517-AAAF-DF15093A9C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17986" y="2615529"/>
                    <a:ext cx="279335" cy="279335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0EC8D813-D028-4210-8F81-A220051EE3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0387" y="2666983"/>
                    <a:ext cx="173157" cy="173153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8" name="二等辺三角形 57">
                <a:extLst>
                  <a:ext uri="{FF2B5EF4-FFF2-40B4-BE49-F238E27FC236}">
                    <a16:creationId xmlns:a16="http://schemas.microsoft.com/office/drawing/2014/main" id="{F4F8D3E9-F74A-448C-974C-5F601DAA2E5B}"/>
                  </a:ext>
                </a:extLst>
              </p:cNvPr>
              <p:cNvSpPr/>
              <p:nvPr/>
            </p:nvSpPr>
            <p:spPr bwMode="auto">
              <a:xfrm rot="10800000">
                <a:off x="1036669" y="5150350"/>
                <a:ext cx="292266" cy="192945"/>
              </a:xfrm>
              <a:prstGeom prst="triangle">
                <a:avLst/>
              </a:pr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D556A124-36B8-418C-B408-CDD10850B855}"/>
              </a:ext>
            </a:extLst>
          </p:cNvPr>
          <p:cNvGrpSpPr/>
          <p:nvPr/>
        </p:nvGrpSpPr>
        <p:grpSpPr>
          <a:xfrm>
            <a:off x="4230342" y="4726393"/>
            <a:ext cx="1367216" cy="1584831"/>
            <a:chOff x="4230342" y="4726393"/>
            <a:chExt cx="1367216" cy="1584831"/>
          </a:xfrm>
        </p:grpSpPr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701289EE-AC4F-4F35-8774-2DE79632EA98}"/>
                </a:ext>
              </a:extLst>
            </p:cNvPr>
            <p:cNvGrpSpPr/>
            <p:nvPr/>
          </p:nvGrpSpPr>
          <p:grpSpPr>
            <a:xfrm>
              <a:off x="4780766" y="4726393"/>
              <a:ext cx="816792" cy="1584831"/>
              <a:chOff x="7761525" y="4540121"/>
              <a:chExt cx="772639" cy="1499161"/>
            </a:xfrm>
          </p:grpSpPr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6350ED00-5A4E-423E-AD69-4D1189729AB6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C2E27342-84DD-42AE-8C27-B4FBCC391CBD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89" name="四角形: 角を丸くする 88">
                  <a:extLst>
                    <a:ext uri="{FF2B5EF4-FFF2-40B4-BE49-F238E27FC236}">
                      <a16:creationId xmlns:a16="http://schemas.microsoft.com/office/drawing/2014/main" id="{72D4F961-B5AE-4979-B04A-0974565DAB6A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" name="四角形: 角を丸くする 89">
                  <a:extLst>
                    <a:ext uri="{FF2B5EF4-FFF2-40B4-BE49-F238E27FC236}">
                      <a16:creationId xmlns:a16="http://schemas.microsoft.com/office/drawing/2014/main" id="{9C6C575C-FEF4-481D-B2C2-AB9970246FBB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" name="四角形: 角を丸くする 90">
                  <a:extLst>
                    <a:ext uri="{FF2B5EF4-FFF2-40B4-BE49-F238E27FC236}">
                      <a16:creationId xmlns:a16="http://schemas.microsoft.com/office/drawing/2014/main" id="{A5A0F53C-F496-4F5A-B94E-C74554F8B416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" name="四角形: 角を丸くする 91">
                  <a:extLst>
                    <a:ext uri="{FF2B5EF4-FFF2-40B4-BE49-F238E27FC236}">
                      <a16:creationId xmlns:a16="http://schemas.microsoft.com/office/drawing/2014/main" id="{392B2B9D-ECF8-4047-8253-2FB27B1B1F6E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" name="四角形: 角を丸くする 92">
                  <a:extLst>
                    <a:ext uri="{FF2B5EF4-FFF2-40B4-BE49-F238E27FC236}">
                      <a16:creationId xmlns:a16="http://schemas.microsoft.com/office/drawing/2014/main" id="{E6B4D37E-6CE7-4324-B1D9-70C25635712F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" name="四角形: 角を丸くする 93">
                  <a:extLst>
                    <a:ext uri="{FF2B5EF4-FFF2-40B4-BE49-F238E27FC236}">
                      <a16:creationId xmlns:a16="http://schemas.microsoft.com/office/drawing/2014/main" id="{8D73D9C1-19AB-42C5-A5B9-1DE55260A9BA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FA878E79-F789-44A4-BE0B-0ABF1A9E9068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70AF9901-5877-46B6-9636-AE9E24D47FEB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FB366B17-D30C-4E5F-838E-A53759BD263C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9136CD08-C912-4C90-B9B3-51EEAF717B8B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4556BC74-3A45-43E2-8241-719BB45E3105}"/>
                </a:ext>
              </a:extLst>
            </p:cNvPr>
            <p:cNvSpPr/>
            <p:nvPr/>
          </p:nvSpPr>
          <p:spPr bwMode="auto">
            <a:xfrm>
              <a:off x="4601817" y="4855719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665A6CA1-FA2E-4F62-A664-5DF64193CDA8}"/>
                </a:ext>
              </a:extLst>
            </p:cNvPr>
            <p:cNvSpPr/>
            <p:nvPr/>
          </p:nvSpPr>
          <p:spPr bwMode="auto">
            <a:xfrm>
              <a:off x="4230342" y="5141469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205935A1-818A-4B5E-88A5-544E4D0651F4}"/>
                </a:ext>
              </a:extLst>
            </p:cNvPr>
            <p:cNvSpPr/>
            <p:nvPr/>
          </p:nvSpPr>
          <p:spPr bwMode="auto">
            <a:xfrm>
              <a:off x="4861426" y="4890314"/>
              <a:ext cx="509686" cy="102100"/>
            </a:xfrm>
            <a:custGeom>
              <a:avLst/>
              <a:gdLst>
                <a:gd name="connsiteX0" fmla="*/ 509686 w 509686"/>
                <a:gd name="connsiteY0" fmla="*/ 102099 h 102100"/>
                <a:gd name="connsiteX1" fmla="*/ 465797 w 509686"/>
                <a:gd name="connsiteY1" fmla="*/ 102099 h 102100"/>
                <a:gd name="connsiteX2" fmla="*/ 407587 w 509686"/>
                <a:gd name="connsiteY2" fmla="*/ 43888 h 102100"/>
                <a:gd name="connsiteX3" fmla="*/ 349377 w 509686"/>
                <a:gd name="connsiteY3" fmla="*/ 102099 h 102100"/>
                <a:gd name="connsiteX4" fmla="*/ 305488 w 509686"/>
                <a:gd name="connsiteY4" fmla="*/ 102099 h 102100"/>
                <a:gd name="connsiteX5" fmla="*/ 407587 w 509686"/>
                <a:gd name="connsiteY5" fmla="*/ 0 h 102100"/>
                <a:gd name="connsiteX6" fmla="*/ 509686 w 509686"/>
                <a:gd name="connsiteY6" fmla="*/ 102099 h 102100"/>
                <a:gd name="connsiteX7" fmla="*/ 204198 w 509686"/>
                <a:gd name="connsiteY7" fmla="*/ 102100 h 102100"/>
                <a:gd name="connsiteX8" fmla="*/ 160309 w 509686"/>
                <a:gd name="connsiteY8" fmla="*/ 102100 h 102100"/>
                <a:gd name="connsiteX9" fmla="*/ 102099 w 509686"/>
                <a:gd name="connsiteY9" fmla="*/ 43889 h 102100"/>
                <a:gd name="connsiteX10" fmla="*/ 43889 w 509686"/>
                <a:gd name="connsiteY10" fmla="*/ 102100 h 102100"/>
                <a:gd name="connsiteX11" fmla="*/ 0 w 509686"/>
                <a:gd name="connsiteY11" fmla="*/ 102100 h 102100"/>
                <a:gd name="connsiteX12" fmla="*/ 102099 w 509686"/>
                <a:gd name="connsiteY12" fmla="*/ 1 h 102100"/>
                <a:gd name="connsiteX13" fmla="*/ 204198 w 509686"/>
                <a:gd name="connsiteY13" fmla="*/ 102100 h 10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9686" h="102100">
                  <a:moveTo>
                    <a:pt x="509686" y="102099"/>
                  </a:moveTo>
                  <a:lnTo>
                    <a:pt x="465797" y="102099"/>
                  </a:lnTo>
                  <a:cubicBezTo>
                    <a:pt x="465797" y="69950"/>
                    <a:pt x="439735" y="43888"/>
                    <a:pt x="407587" y="43888"/>
                  </a:cubicBezTo>
                  <a:cubicBezTo>
                    <a:pt x="375439" y="43888"/>
                    <a:pt x="349377" y="69950"/>
                    <a:pt x="349377" y="102099"/>
                  </a:cubicBezTo>
                  <a:lnTo>
                    <a:pt x="305488" y="102099"/>
                  </a:lnTo>
                  <a:cubicBezTo>
                    <a:pt x="305488" y="45711"/>
                    <a:pt x="351199" y="0"/>
                    <a:pt x="407587" y="0"/>
                  </a:cubicBezTo>
                  <a:cubicBezTo>
                    <a:pt x="463975" y="0"/>
                    <a:pt x="509686" y="45711"/>
                    <a:pt x="509686" y="102099"/>
                  </a:cubicBezTo>
                  <a:close/>
                  <a:moveTo>
                    <a:pt x="204198" y="102100"/>
                  </a:moveTo>
                  <a:lnTo>
                    <a:pt x="160309" y="102100"/>
                  </a:lnTo>
                  <a:cubicBezTo>
                    <a:pt x="160309" y="69951"/>
                    <a:pt x="134247" y="43889"/>
                    <a:pt x="102099" y="43889"/>
                  </a:cubicBezTo>
                  <a:cubicBezTo>
                    <a:pt x="69951" y="43889"/>
                    <a:pt x="43889" y="69951"/>
                    <a:pt x="43889" y="102100"/>
                  </a:cubicBezTo>
                  <a:lnTo>
                    <a:pt x="0" y="102100"/>
                  </a:lnTo>
                  <a:cubicBezTo>
                    <a:pt x="0" y="45712"/>
                    <a:pt x="45711" y="1"/>
                    <a:pt x="102099" y="1"/>
                  </a:cubicBezTo>
                  <a:cubicBezTo>
                    <a:pt x="158487" y="1"/>
                    <a:pt x="204198" y="45712"/>
                    <a:pt x="204198" y="10210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二等辺三角形 81">
              <a:extLst>
                <a:ext uri="{FF2B5EF4-FFF2-40B4-BE49-F238E27FC236}">
                  <a16:creationId xmlns:a16="http://schemas.microsoft.com/office/drawing/2014/main" id="{76038260-56F5-4141-BDCE-41644C69F512}"/>
                </a:ext>
              </a:extLst>
            </p:cNvPr>
            <p:cNvSpPr/>
            <p:nvPr/>
          </p:nvSpPr>
          <p:spPr bwMode="auto">
            <a:xfrm rot="10800000">
              <a:off x="4968726" y="5100954"/>
              <a:ext cx="292266" cy="192945"/>
            </a:xfrm>
            <a:prstGeom prst="triangle">
              <a:avLst/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285C247D-E751-4E39-9029-BF559D1F4D85}"/>
              </a:ext>
            </a:extLst>
          </p:cNvPr>
          <p:cNvGrpSpPr/>
          <p:nvPr/>
        </p:nvGrpSpPr>
        <p:grpSpPr>
          <a:xfrm>
            <a:off x="2402113" y="4667504"/>
            <a:ext cx="1085324" cy="1643720"/>
            <a:chOff x="2402113" y="4667504"/>
            <a:chExt cx="1085324" cy="1643720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99A41D28-978D-4611-9B17-9BA7B723F798}"/>
                </a:ext>
              </a:extLst>
            </p:cNvPr>
            <p:cNvGrpSpPr/>
            <p:nvPr/>
          </p:nvGrpSpPr>
          <p:grpSpPr>
            <a:xfrm>
              <a:off x="2670645" y="4726393"/>
              <a:ext cx="816792" cy="1584831"/>
              <a:chOff x="7761525" y="4540121"/>
              <a:chExt cx="772639" cy="1499161"/>
            </a:xfrm>
          </p:grpSpPr>
          <p:sp>
            <p:nvSpPr>
              <p:cNvPr id="100" name="四角形: 角を丸くする 99">
                <a:extLst>
                  <a:ext uri="{FF2B5EF4-FFF2-40B4-BE49-F238E27FC236}">
                    <a16:creationId xmlns:a16="http://schemas.microsoft.com/office/drawing/2014/main" id="{87BDE969-D51E-4304-8C9F-54ACC060A8A1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C76B51DE-ED29-417D-8797-6296B236C5AE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106" name="四角形: 角を丸くする 105">
                  <a:extLst>
                    <a:ext uri="{FF2B5EF4-FFF2-40B4-BE49-F238E27FC236}">
                      <a16:creationId xmlns:a16="http://schemas.microsoft.com/office/drawing/2014/main" id="{9600E8EB-22C1-4EF1-B66D-7377EBFF5003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" name="四角形: 角を丸くする 106">
                  <a:extLst>
                    <a:ext uri="{FF2B5EF4-FFF2-40B4-BE49-F238E27FC236}">
                      <a16:creationId xmlns:a16="http://schemas.microsoft.com/office/drawing/2014/main" id="{41944B5F-96E3-4381-B0E5-C7DF67853D12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" name="四角形: 角を丸くする 107">
                  <a:extLst>
                    <a:ext uri="{FF2B5EF4-FFF2-40B4-BE49-F238E27FC236}">
                      <a16:creationId xmlns:a16="http://schemas.microsoft.com/office/drawing/2014/main" id="{8E43A13E-8CDA-418D-BD11-08DA918A560B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" name="四角形: 角を丸くする 108">
                  <a:extLst>
                    <a:ext uri="{FF2B5EF4-FFF2-40B4-BE49-F238E27FC236}">
                      <a16:creationId xmlns:a16="http://schemas.microsoft.com/office/drawing/2014/main" id="{750C29D7-AE81-46E4-B388-5B4C92617BFF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" name="四角形: 角を丸くする 109">
                  <a:extLst>
                    <a:ext uri="{FF2B5EF4-FFF2-40B4-BE49-F238E27FC236}">
                      <a16:creationId xmlns:a16="http://schemas.microsoft.com/office/drawing/2014/main" id="{060782C2-01FE-4CC8-8ACD-39BB57F45F95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" name="四角形: 角を丸くする 110">
                  <a:extLst>
                    <a:ext uri="{FF2B5EF4-FFF2-40B4-BE49-F238E27FC236}">
                      <a16:creationId xmlns:a16="http://schemas.microsoft.com/office/drawing/2014/main" id="{D46FA26C-9919-49F3-9553-71E6C3E05B26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6DFE528B-C080-458F-BB9A-D004251EDBEE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正方形/長方形 102">
                <a:extLst>
                  <a:ext uri="{FF2B5EF4-FFF2-40B4-BE49-F238E27FC236}">
                    <a16:creationId xmlns:a16="http://schemas.microsoft.com/office/drawing/2014/main" id="{D40A31E4-8181-4960-9AB9-239980FE2C03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A653D649-1864-40E4-B9AE-C570CCF9C813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CFF7A607-1E5C-4F87-ABA4-F7C2989E77E8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6E1D6622-6B57-4417-86F2-2C058C1BE7A8}"/>
                </a:ext>
              </a:extLst>
            </p:cNvPr>
            <p:cNvSpPr/>
            <p:nvPr/>
          </p:nvSpPr>
          <p:spPr bwMode="auto">
            <a:xfrm rot="5400000">
              <a:off x="1797474" y="5272143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AF91BC39-D78A-4ABA-852D-30F946D70288}"/>
                </a:ext>
              </a:extLst>
            </p:cNvPr>
            <p:cNvSpPr/>
            <p:nvPr/>
          </p:nvSpPr>
          <p:spPr bwMode="auto">
            <a:xfrm rot="10800000">
              <a:off x="2758306" y="4890314"/>
              <a:ext cx="509686" cy="102100"/>
            </a:xfrm>
            <a:custGeom>
              <a:avLst/>
              <a:gdLst>
                <a:gd name="connsiteX0" fmla="*/ 509686 w 509686"/>
                <a:gd name="connsiteY0" fmla="*/ 102099 h 102100"/>
                <a:gd name="connsiteX1" fmla="*/ 465797 w 509686"/>
                <a:gd name="connsiteY1" fmla="*/ 102099 h 102100"/>
                <a:gd name="connsiteX2" fmla="*/ 407587 w 509686"/>
                <a:gd name="connsiteY2" fmla="*/ 43888 h 102100"/>
                <a:gd name="connsiteX3" fmla="*/ 349377 w 509686"/>
                <a:gd name="connsiteY3" fmla="*/ 102099 h 102100"/>
                <a:gd name="connsiteX4" fmla="*/ 305488 w 509686"/>
                <a:gd name="connsiteY4" fmla="*/ 102099 h 102100"/>
                <a:gd name="connsiteX5" fmla="*/ 407587 w 509686"/>
                <a:gd name="connsiteY5" fmla="*/ 0 h 102100"/>
                <a:gd name="connsiteX6" fmla="*/ 509686 w 509686"/>
                <a:gd name="connsiteY6" fmla="*/ 102099 h 102100"/>
                <a:gd name="connsiteX7" fmla="*/ 204198 w 509686"/>
                <a:gd name="connsiteY7" fmla="*/ 102100 h 102100"/>
                <a:gd name="connsiteX8" fmla="*/ 160309 w 509686"/>
                <a:gd name="connsiteY8" fmla="*/ 102100 h 102100"/>
                <a:gd name="connsiteX9" fmla="*/ 102099 w 509686"/>
                <a:gd name="connsiteY9" fmla="*/ 43889 h 102100"/>
                <a:gd name="connsiteX10" fmla="*/ 43889 w 509686"/>
                <a:gd name="connsiteY10" fmla="*/ 102100 h 102100"/>
                <a:gd name="connsiteX11" fmla="*/ 0 w 509686"/>
                <a:gd name="connsiteY11" fmla="*/ 102100 h 102100"/>
                <a:gd name="connsiteX12" fmla="*/ 102099 w 509686"/>
                <a:gd name="connsiteY12" fmla="*/ 1 h 102100"/>
                <a:gd name="connsiteX13" fmla="*/ 204198 w 509686"/>
                <a:gd name="connsiteY13" fmla="*/ 102100 h 10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9686" h="102100">
                  <a:moveTo>
                    <a:pt x="509686" y="102099"/>
                  </a:moveTo>
                  <a:lnTo>
                    <a:pt x="465797" y="102099"/>
                  </a:lnTo>
                  <a:cubicBezTo>
                    <a:pt x="465797" y="69950"/>
                    <a:pt x="439735" y="43888"/>
                    <a:pt x="407587" y="43888"/>
                  </a:cubicBezTo>
                  <a:cubicBezTo>
                    <a:pt x="375439" y="43888"/>
                    <a:pt x="349377" y="69950"/>
                    <a:pt x="349377" y="102099"/>
                  </a:cubicBezTo>
                  <a:lnTo>
                    <a:pt x="305488" y="102099"/>
                  </a:lnTo>
                  <a:cubicBezTo>
                    <a:pt x="305488" y="45711"/>
                    <a:pt x="351199" y="0"/>
                    <a:pt x="407587" y="0"/>
                  </a:cubicBezTo>
                  <a:cubicBezTo>
                    <a:pt x="463975" y="0"/>
                    <a:pt x="509686" y="45711"/>
                    <a:pt x="509686" y="102099"/>
                  </a:cubicBezTo>
                  <a:close/>
                  <a:moveTo>
                    <a:pt x="204198" y="102100"/>
                  </a:moveTo>
                  <a:lnTo>
                    <a:pt x="160309" y="102100"/>
                  </a:lnTo>
                  <a:cubicBezTo>
                    <a:pt x="160309" y="69951"/>
                    <a:pt x="134247" y="43889"/>
                    <a:pt x="102099" y="43889"/>
                  </a:cubicBezTo>
                  <a:cubicBezTo>
                    <a:pt x="69951" y="43889"/>
                    <a:pt x="43889" y="69951"/>
                    <a:pt x="43889" y="102100"/>
                  </a:cubicBezTo>
                  <a:lnTo>
                    <a:pt x="0" y="102100"/>
                  </a:lnTo>
                  <a:cubicBezTo>
                    <a:pt x="0" y="45712"/>
                    <a:pt x="45711" y="1"/>
                    <a:pt x="102099" y="1"/>
                  </a:cubicBezTo>
                  <a:cubicBezTo>
                    <a:pt x="158487" y="1"/>
                    <a:pt x="204198" y="45712"/>
                    <a:pt x="204198" y="10210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アーチ 98">
              <a:extLst>
                <a:ext uri="{FF2B5EF4-FFF2-40B4-BE49-F238E27FC236}">
                  <a16:creationId xmlns:a16="http://schemas.microsoft.com/office/drawing/2014/main" id="{12FF53DA-747C-436E-AB4B-8C2CE386F6A2}"/>
                </a:ext>
              </a:extLst>
            </p:cNvPr>
            <p:cNvSpPr/>
            <p:nvPr/>
          </p:nvSpPr>
          <p:spPr bwMode="auto">
            <a:xfrm rot="10800000">
              <a:off x="2891529" y="4947187"/>
              <a:ext cx="208230" cy="208232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69CEFB91-F14A-44A5-9F4C-9C0A97CA955A}"/>
              </a:ext>
            </a:extLst>
          </p:cNvPr>
          <p:cNvGrpSpPr/>
          <p:nvPr/>
        </p:nvGrpSpPr>
        <p:grpSpPr>
          <a:xfrm>
            <a:off x="7856025" y="2976198"/>
            <a:ext cx="1705380" cy="1393896"/>
            <a:chOff x="7856025" y="2976198"/>
            <a:chExt cx="1705380" cy="1393896"/>
          </a:xfrm>
        </p:grpSpPr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E7118962-8232-48DE-8FC5-7E32FF87F33C}"/>
                </a:ext>
              </a:extLst>
            </p:cNvPr>
            <p:cNvGrpSpPr/>
            <p:nvPr/>
          </p:nvGrpSpPr>
          <p:grpSpPr>
            <a:xfrm>
              <a:off x="7979445" y="3054218"/>
              <a:ext cx="1415379" cy="705528"/>
              <a:chOff x="7968335" y="-1159330"/>
              <a:chExt cx="2015632" cy="793358"/>
            </a:xfrm>
            <a:solidFill>
              <a:schemeClr val="bg1">
                <a:lumMod val="95000"/>
              </a:schemeClr>
            </a:solidFill>
          </p:grpSpPr>
          <p:sp>
            <p:nvSpPr>
              <p:cNvPr id="127" name="四角形: 角を丸くする 126">
                <a:extLst>
                  <a:ext uri="{FF2B5EF4-FFF2-40B4-BE49-F238E27FC236}">
                    <a16:creationId xmlns:a16="http://schemas.microsoft.com/office/drawing/2014/main" id="{4EED5B13-4105-46AC-BADE-F0BCCCE3800D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四角形: 角を丸くする 127">
                <a:extLst>
                  <a:ext uri="{FF2B5EF4-FFF2-40B4-BE49-F238E27FC236}">
                    <a16:creationId xmlns:a16="http://schemas.microsoft.com/office/drawing/2014/main" id="{ADD12F18-541D-4D38-9657-DABAE3F963E6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四角形: 角を丸くする 128">
                <a:extLst>
                  <a:ext uri="{FF2B5EF4-FFF2-40B4-BE49-F238E27FC236}">
                    <a16:creationId xmlns:a16="http://schemas.microsoft.com/office/drawing/2014/main" id="{28F93791-445D-4ACC-9DCA-F71EFEE91424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19039882-2938-4CB4-A0E3-D717CE0DF13C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台形 130">
                <a:extLst>
                  <a:ext uri="{FF2B5EF4-FFF2-40B4-BE49-F238E27FC236}">
                    <a16:creationId xmlns:a16="http://schemas.microsoft.com/office/drawing/2014/main" id="{D2B56182-F38B-408E-899E-1206A412660F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9137BEB5-92AA-44D1-B01C-1D5192C3BF01}"/>
                </a:ext>
              </a:extLst>
            </p:cNvPr>
            <p:cNvGrpSpPr/>
            <p:nvPr/>
          </p:nvGrpSpPr>
          <p:grpSpPr>
            <a:xfrm>
              <a:off x="7856025" y="3631339"/>
              <a:ext cx="1705380" cy="738755"/>
              <a:chOff x="7820284" y="2793308"/>
              <a:chExt cx="1705380" cy="738755"/>
            </a:xfrm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76560097-B946-460D-A6F0-85C363DF8570}"/>
                  </a:ext>
                </a:extLst>
              </p:cNvPr>
              <p:cNvSpPr/>
              <p:nvPr/>
            </p:nvSpPr>
            <p:spPr bwMode="auto">
              <a:xfrm>
                <a:off x="7820284" y="310445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A75C8C91-6B82-4A16-9F20-BDE287DFC518}"/>
                  </a:ext>
                </a:extLst>
              </p:cNvPr>
              <p:cNvSpPr/>
              <p:nvPr/>
            </p:nvSpPr>
            <p:spPr bwMode="auto">
              <a:xfrm>
                <a:off x="7820284" y="29457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3D725AAF-FE7D-4331-85FE-D274492A2592}"/>
                  </a:ext>
                </a:extLst>
              </p:cNvPr>
              <p:cNvSpPr/>
              <p:nvPr/>
            </p:nvSpPr>
            <p:spPr bwMode="auto">
              <a:xfrm>
                <a:off x="7820284" y="27933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A7ABBEE1-92BD-47ED-9294-975066B22BDA}"/>
                </a:ext>
              </a:extLst>
            </p:cNvPr>
            <p:cNvSpPr/>
            <p:nvPr/>
          </p:nvSpPr>
          <p:spPr bwMode="auto">
            <a:xfrm rot="10800000">
              <a:off x="8189069" y="3389098"/>
              <a:ext cx="965120" cy="171957"/>
            </a:xfrm>
            <a:custGeom>
              <a:avLst/>
              <a:gdLst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136962 w 1838339"/>
                <a:gd name="connsiteY14" fmla="*/ 202923 h 386326"/>
                <a:gd name="connsiteX15" fmla="*/ 86377 w 1838339"/>
                <a:gd name="connsiteY15" fmla="*/ 184999 h 386326"/>
                <a:gd name="connsiteX16" fmla="*/ 7164 w 1838339"/>
                <a:gd name="connsiteY16" fmla="*/ 40502 h 386326"/>
                <a:gd name="connsiteX17" fmla="*/ 170812 w 1838339"/>
                <a:gd name="connsiteY17" fmla="*/ 21182 h 386326"/>
                <a:gd name="connsiteX18" fmla="*/ 210630 w 1838339"/>
                <a:gd name="connsiteY18" fmla="*/ 49086 h 386326"/>
                <a:gd name="connsiteX19" fmla="*/ 211993 w 1838339"/>
                <a:gd name="connsiteY19" fmla="*/ 48283 h 386326"/>
                <a:gd name="connsiteX20" fmla="*/ 921000 w 1838339"/>
                <a:gd name="connsiteY20" fmla="*/ 205888 h 386326"/>
                <a:gd name="connsiteX21" fmla="*/ 1631064 w 1838339"/>
                <a:gd name="connsiteY21" fmla="*/ 46563 h 386326"/>
                <a:gd name="connsiteX22" fmla="*/ 1631197 w 1838339"/>
                <a:gd name="connsiteY22" fmla="*/ 46640 h 386326"/>
                <a:gd name="connsiteX23" fmla="*/ 1667527 w 1838339"/>
                <a:gd name="connsiteY23" fmla="*/ 21181 h 386326"/>
                <a:gd name="connsiteX24" fmla="*/ 1765756 w 1838339"/>
                <a:gd name="connsiteY24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86377 w 1838339"/>
                <a:gd name="connsiteY14" fmla="*/ 184999 h 386326"/>
                <a:gd name="connsiteX15" fmla="*/ 7164 w 1838339"/>
                <a:gd name="connsiteY15" fmla="*/ 40502 h 386326"/>
                <a:gd name="connsiteX16" fmla="*/ 170812 w 1838339"/>
                <a:gd name="connsiteY16" fmla="*/ 21182 h 386326"/>
                <a:gd name="connsiteX17" fmla="*/ 210630 w 1838339"/>
                <a:gd name="connsiteY17" fmla="*/ 49086 h 386326"/>
                <a:gd name="connsiteX18" fmla="*/ 211993 w 1838339"/>
                <a:gd name="connsiteY18" fmla="*/ 48283 h 386326"/>
                <a:gd name="connsiteX19" fmla="*/ 921000 w 1838339"/>
                <a:gd name="connsiteY19" fmla="*/ 205888 h 386326"/>
                <a:gd name="connsiteX20" fmla="*/ 1631064 w 1838339"/>
                <a:gd name="connsiteY20" fmla="*/ 46563 h 386326"/>
                <a:gd name="connsiteX21" fmla="*/ 1631197 w 1838339"/>
                <a:gd name="connsiteY21" fmla="*/ 46640 h 386326"/>
                <a:gd name="connsiteX22" fmla="*/ 1667527 w 1838339"/>
                <a:gd name="connsiteY22" fmla="*/ 21181 h 386326"/>
                <a:gd name="connsiteX23" fmla="*/ 1765756 w 1838339"/>
                <a:gd name="connsiteY23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86377 w 1838339"/>
                <a:gd name="connsiteY13" fmla="*/ 184999 h 386326"/>
                <a:gd name="connsiteX14" fmla="*/ 7164 w 1838339"/>
                <a:gd name="connsiteY14" fmla="*/ 40502 h 386326"/>
                <a:gd name="connsiteX15" fmla="*/ 170812 w 1838339"/>
                <a:gd name="connsiteY15" fmla="*/ 21182 h 386326"/>
                <a:gd name="connsiteX16" fmla="*/ 210630 w 1838339"/>
                <a:gd name="connsiteY16" fmla="*/ 49086 h 386326"/>
                <a:gd name="connsiteX17" fmla="*/ 211993 w 1838339"/>
                <a:gd name="connsiteY17" fmla="*/ 48283 h 386326"/>
                <a:gd name="connsiteX18" fmla="*/ 921000 w 1838339"/>
                <a:gd name="connsiteY18" fmla="*/ 205888 h 386326"/>
                <a:gd name="connsiteX19" fmla="*/ 1631064 w 1838339"/>
                <a:gd name="connsiteY19" fmla="*/ 46563 h 386326"/>
                <a:gd name="connsiteX20" fmla="*/ 1631197 w 1838339"/>
                <a:gd name="connsiteY20" fmla="*/ 46640 h 386326"/>
                <a:gd name="connsiteX21" fmla="*/ 1667527 w 1838339"/>
                <a:gd name="connsiteY21" fmla="*/ 21181 h 386326"/>
                <a:gd name="connsiteX22" fmla="*/ 1765756 w 1838339"/>
                <a:gd name="connsiteY22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616112 w 1838339"/>
                <a:gd name="connsiteY9" fmla="*/ 248676 h 386326"/>
                <a:gd name="connsiteX10" fmla="*/ 921342 w 1838339"/>
                <a:gd name="connsiteY10" fmla="*/ 386326 h 386326"/>
                <a:gd name="connsiteX11" fmla="*/ 227510 w 1838339"/>
                <a:gd name="connsiteY11" fmla="*/ 250339 h 386326"/>
                <a:gd name="connsiteX12" fmla="*/ 86377 w 1838339"/>
                <a:gd name="connsiteY12" fmla="*/ 184999 h 386326"/>
                <a:gd name="connsiteX13" fmla="*/ 7164 w 1838339"/>
                <a:gd name="connsiteY13" fmla="*/ 40502 h 386326"/>
                <a:gd name="connsiteX14" fmla="*/ 170812 w 1838339"/>
                <a:gd name="connsiteY14" fmla="*/ 21182 h 386326"/>
                <a:gd name="connsiteX15" fmla="*/ 210630 w 1838339"/>
                <a:gd name="connsiteY15" fmla="*/ 49086 h 386326"/>
                <a:gd name="connsiteX16" fmla="*/ 211993 w 1838339"/>
                <a:gd name="connsiteY16" fmla="*/ 48283 h 386326"/>
                <a:gd name="connsiteX17" fmla="*/ 921000 w 1838339"/>
                <a:gd name="connsiteY17" fmla="*/ 205888 h 386326"/>
                <a:gd name="connsiteX18" fmla="*/ 1631064 w 1838339"/>
                <a:gd name="connsiteY18" fmla="*/ 46563 h 386326"/>
                <a:gd name="connsiteX19" fmla="*/ 1631197 w 1838339"/>
                <a:gd name="connsiteY19" fmla="*/ 46640 h 386326"/>
                <a:gd name="connsiteX20" fmla="*/ 1667527 w 1838339"/>
                <a:gd name="connsiteY20" fmla="*/ 21181 h 386326"/>
                <a:gd name="connsiteX21" fmla="*/ 1765756 w 1838339"/>
                <a:gd name="connsiteY21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616112 w 1838339"/>
                <a:gd name="connsiteY8" fmla="*/ 248676 h 386326"/>
                <a:gd name="connsiteX9" fmla="*/ 921342 w 1838339"/>
                <a:gd name="connsiteY9" fmla="*/ 386326 h 386326"/>
                <a:gd name="connsiteX10" fmla="*/ 227510 w 1838339"/>
                <a:gd name="connsiteY10" fmla="*/ 250339 h 386326"/>
                <a:gd name="connsiteX11" fmla="*/ 86377 w 1838339"/>
                <a:gd name="connsiteY11" fmla="*/ 184999 h 386326"/>
                <a:gd name="connsiteX12" fmla="*/ 7164 w 1838339"/>
                <a:gd name="connsiteY12" fmla="*/ 40502 h 386326"/>
                <a:gd name="connsiteX13" fmla="*/ 170812 w 1838339"/>
                <a:gd name="connsiteY13" fmla="*/ 21182 h 386326"/>
                <a:gd name="connsiteX14" fmla="*/ 210630 w 1838339"/>
                <a:gd name="connsiteY14" fmla="*/ 49086 h 386326"/>
                <a:gd name="connsiteX15" fmla="*/ 211993 w 1838339"/>
                <a:gd name="connsiteY15" fmla="*/ 48283 h 386326"/>
                <a:gd name="connsiteX16" fmla="*/ 921000 w 1838339"/>
                <a:gd name="connsiteY16" fmla="*/ 205888 h 386326"/>
                <a:gd name="connsiteX17" fmla="*/ 1631064 w 1838339"/>
                <a:gd name="connsiteY17" fmla="*/ 46563 h 386326"/>
                <a:gd name="connsiteX18" fmla="*/ 1631197 w 1838339"/>
                <a:gd name="connsiteY18" fmla="*/ 46640 h 386326"/>
                <a:gd name="connsiteX19" fmla="*/ 1667527 w 1838339"/>
                <a:gd name="connsiteY19" fmla="*/ 21181 h 386326"/>
                <a:gd name="connsiteX20" fmla="*/ 1765756 w 1838339"/>
                <a:gd name="connsiteY20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616112 w 1838339"/>
                <a:gd name="connsiteY7" fmla="*/ 248676 h 386326"/>
                <a:gd name="connsiteX8" fmla="*/ 921342 w 1838339"/>
                <a:gd name="connsiteY8" fmla="*/ 386326 h 386326"/>
                <a:gd name="connsiteX9" fmla="*/ 227510 w 1838339"/>
                <a:gd name="connsiteY9" fmla="*/ 250339 h 386326"/>
                <a:gd name="connsiteX10" fmla="*/ 86377 w 1838339"/>
                <a:gd name="connsiteY10" fmla="*/ 184999 h 386326"/>
                <a:gd name="connsiteX11" fmla="*/ 7164 w 1838339"/>
                <a:gd name="connsiteY11" fmla="*/ 40502 h 386326"/>
                <a:gd name="connsiteX12" fmla="*/ 170812 w 1838339"/>
                <a:gd name="connsiteY12" fmla="*/ 21182 h 386326"/>
                <a:gd name="connsiteX13" fmla="*/ 210630 w 1838339"/>
                <a:gd name="connsiteY13" fmla="*/ 49086 h 386326"/>
                <a:gd name="connsiteX14" fmla="*/ 211993 w 1838339"/>
                <a:gd name="connsiteY14" fmla="*/ 48283 h 386326"/>
                <a:gd name="connsiteX15" fmla="*/ 921000 w 1838339"/>
                <a:gd name="connsiteY15" fmla="*/ 205888 h 386326"/>
                <a:gd name="connsiteX16" fmla="*/ 1631064 w 1838339"/>
                <a:gd name="connsiteY16" fmla="*/ 46563 h 386326"/>
                <a:gd name="connsiteX17" fmla="*/ 1631197 w 1838339"/>
                <a:gd name="connsiteY17" fmla="*/ 46640 h 386326"/>
                <a:gd name="connsiteX18" fmla="*/ 1667527 w 1838339"/>
                <a:gd name="connsiteY18" fmla="*/ 21181 h 386326"/>
                <a:gd name="connsiteX19" fmla="*/ 1765756 w 1838339"/>
                <a:gd name="connsiteY19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0630 w 1838339"/>
                <a:gd name="connsiteY12" fmla="*/ 49086 h 386326"/>
                <a:gd name="connsiteX13" fmla="*/ 211993 w 1838339"/>
                <a:gd name="connsiteY13" fmla="*/ 48283 h 386326"/>
                <a:gd name="connsiteX14" fmla="*/ 921000 w 1838339"/>
                <a:gd name="connsiteY14" fmla="*/ 205888 h 386326"/>
                <a:gd name="connsiteX15" fmla="*/ 1631064 w 1838339"/>
                <a:gd name="connsiteY15" fmla="*/ 46563 h 386326"/>
                <a:gd name="connsiteX16" fmla="*/ 1631197 w 1838339"/>
                <a:gd name="connsiteY16" fmla="*/ 46640 h 386326"/>
                <a:gd name="connsiteX17" fmla="*/ 1667527 w 1838339"/>
                <a:gd name="connsiteY17" fmla="*/ 21181 h 386326"/>
                <a:gd name="connsiteX18" fmla="*/ 1765756 w 1838339"/>
                <a:gd name="connsiteY18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1993 w 1838339"/>
                <a:gd name="connsiteY12" fmla="*/ 48283 h 386326"/>
                <a:gd name="connsiteX13" fmla="*/ 921000 w 1838339"/>
                <a:gd name="connsiteY13" fmla="*/ 205888 h 386326"/>
                <a:gd name="connsiteX14" fmla="*/ 1631064 w 1838339"/>
                <a:gd name="connsiteY14" fmla="*/ 46563 h 386326"/>
                <a:gd name="connsiteX15" fmla="*/ 1631197 w 1838339"/>
                <a:gd name="connsiteY15" fmla="*/ 46640 h 386326"/>
                <a:gd name="connsiteX16" fmla="*/ 1667527 w 1838339"/>
                <a:gd name="connsiteY16" fmla="*/ 21181 h 386326"/>
                <a:gd name="connsiteX17" fmla="*/ 1765756 w 1838339"/>
                <a:gd name="connsiteY17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0367 w 1838339"/>
                <a:gd name="connsiteY4" fmla="*/ 148550 h 386326"/>
                <a:gd name="connsiteX5" fmla="*/ 1616112 w 1838339"/>
                <a:gd name="connsiteY5" fmla="*/ 248676 h 386326"/>
                <a:gd name="connsiteX6" fmla="*/ 921342 w 1838339"/>
                <a:gd name="connsiteY6" fmla="*/ 386326 h 386326"/>
                <a:gd name="connsiteX7" fmla="*/ 227510 w 1838339"/>
                <a:gd name="connsiteY7" fmla="*/ 250339 h 386326"/>
                <a:gd name="connsiteX8" fmla="*/ 86377 w 1838339"/>
                <a:gd name="connsiteY8" fmla="*/ 184999 h 386326"/>
                <a:gd name="connsiteX9" fmla="*/ 7164 w 1838339"/>
                <a:gd name="connsiteY9" fmla="*/ 40502 h 386326"/>
                <a:gd name="connsiteX10" fmla="*/ 170812 w 1838339"/>
                <a:gd name="connsiteY10" fmla="*/ 21182 h 386326"/>
                <a:gd name="connsiteX11" fmla="*/ 211993 w 1838339"/>
                <a:gd name="connsiteY11" fmla="*/ 48283 h 386326"/>
                <a:gd name="connsiteX12" fmla="*/ 921000 w 1838339"/>
                <a:gd name="connsiteY12" fmla="*/ 205888 h 386326"/>
                <a:gd name="connsiteX13" fmla="*/ 1631064 w 1838339"/>
                <a:gd name="connsiteY13" fmla="*/ 46563 h 386326"/>
                <a:gd name="connsiteX14" fmla="*/ 1631197 w 1838339"/>
                <a:gd name="connsiteY14" fmla="*/ 46640 h 386326"/>
                <a:gd name="connsiteX15" fmla="*/ 1667527 w 1838339"/>
                <a:gd name="connsiteY15" fmla="*/ 21181 h 386326"/>
                <a:gd name="connsiteX16" fmla="*/ 1765756 w 1838339"/>
                <a:gd name="connsiteY16" fmla="*/ 914 h 38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38339" h="386326">
                  <a:moveTo>
                    <a:pt x="1765756" y="914"/>
                  </a:moveTo>
                  <a:cubicBezTo>
                    <a:pt x="1795370" y="4411"/>
                    <a:pt x="1819517" y="17883"/>
                    <a:pt x="1831175" y="40501"/>
                  </a:cubicBezTo>
                  <a:cubicBezTo>
                    <a:pt x="1842833" y="63119"/>
                    <a:pt x="1839795" y="90602"/>
                    <a:pt x="1825460" y="116750"/>
                  </a:cubicBezTo>
                  <a:lnTo>
                    <a:pt x="1802096" y="146360"/>
                  </a:lnTo>
                  <a:lnTo>
                    <a:pt x="1800367" y="148550"/>
                  </a:lnTo>
                  <a:lnTo>
                    <a:pt x="1616112" y="248676"/>
                  </a:lnTo>
                  <a:cubicBezTo>
                    <a:pt x="1414337" y="337362"/>
                    <a:pt x="1172083" y="386141"/>
                    <a:pt x="921342" y="386326"/>
                  </a:cubicBezTo>
                  <a:cubicBezTo>
                    <a:pt x="671222" y="386511"/>
                    <a:pt x="429342" y="338330"/>
                    <a:pt x="227510" y="250339"/>
                  </a:cubicBezTo>
                  <a:lnTo>
                    <a:pt x="86377" y="184999"/>
                  </a:lnTo>
                  <a:cubicBezTo>
                    <a:pt x="19314" y="150432"/>
                    <a:pt x="-16151" y="85739"/>
                    <a:pt x="7164" y="40502"/>
                  </a:cubicBezTo>
                  <a:cubicBezTo>
                    <a:pt x="30481" y="-4734"/>
                    <a:pt x="103748" y="-13385"/>
                    <a:pt x="170812" y="21182"/>
                  </a:cubicBezTo>
                  <a:lnTo>
                    <a:pt x="211993" y="48283"/>
                  </a:lnTo>
                  <a:cubicBezTo>
                    <a:pt x="403389" y="149623"/>
                    <a:pt x="657208" y="206044"/>
                    <a:pt x="921000" y="205888"/>
                  </a:cubicBezTo>
                  <a:cubicBezTo>
                    <a:pt x="1185583" y="205732"/>
                    <a:pt x="1439885" y="148671"/>
                    <a:pt x="1631064" y="46563"/>
                  </a:cubicBezTo>
                  <a:cubicBezTo>
                    <a:pt x="1631108" y="46589"/>
                    <a:pt x="1631153" y="46614"/>
                    <a:pt x="1631197" y="46640"/>
                  </a:cubicBezTo>
                  <a:lnTo>
                    <a:pt x="1667527" y="21181"/>
                  </a:lnTo>
                  <a:cubicBezTo>
                    <a:pt x="1701059" y="3898"/>
                    <a:pt x="1736142" y="-2582"/>
                    <a:pt x="1765756" y="91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F2E34CB4-5FBA-4B62-A5EA-D44E97B13F9E}"/>
                </a:ext>
              </a:extLst>
            </p:cNvPr>
            <p:cNvGrpSpPr/>
            <p:nvPr/>
          </p:nvGrpSpPr>
          <p:grpSpPr>
            <a:xfrm>
              <a:off x="8847048" y="2976198"/>
              <a:ext cx="279335" cy="282593"/>
              <a:chOff x="1368543" y="2731135"/>
              <a:chExt cx="279335" cy="282593"/>
            </a:xfrm>
          </p:grpSpPr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3E25FF10-A077-478E-9245-5ABD6CD27C5F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87B96F8E-63EF-4430-BAB5-B038460F584E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1BDCD9E4-9944-41CA-AF14-5D2B7A0E8DB7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963C0697-C630-4D49-823C-14F4B9E4DC65}"/>
                </a:ext>
              </a:extLst>
            </p:cNvPr>
            <p:cNvGrpSpPr/>
            <p:nvPr/>
          </p:nvGrpSpPr>
          <p:grpSpPr>
            <a:xfrm flipH="1">
              <a:off x="8237322" y="2976198"/>
              <a:ext cx="279335" cy="282593"/>
              <a:chOff x="1368543" y="2731135"/>
              <a:chExt cx="279335" cy="282593"/>
            </a:xfrm>
          </p:grpSpPr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5B8CC5FB-AABD-4F81-8D4B-599D8F073DE9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8342D2CF-D19F-4D57-946B-024BA5F1F63B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998549C5-4AB1-491A-9791-72CCCC49F6F2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811AECF2-DA46-420E-A243-AFE7A3922169}"/>
              </a:ext>
            </a:extLst>
          </p:cNvPr>
          <p:cNvGrpSpPr/>
          <p:nvPr/>
        </p:nvGrpSpPr>
        <p:grpSpPr>
          <a:xfrm>
            <a:off x="5945491" y="2807771"/>
            <a:ext cx="1759079" cy="1521174"/>
            <a:chOff x="5945491" y="2807771"/>
            <a:chExt cx="1759079" cy="1521174"/>
          </a:xfrm>
        </p:grpSpPr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D84D5648-7215-49B1-894F-18CD5D535C9C}"/>
                </a:ext>
              </a:extLst>
            </p:cNvPr>
            <p:cNvGrpSpPr/>
            <p:nvPr/>
          </p:nvGrpSpPr>
          <p:grpSpPr>
            <a:xfrm>
              <a:off x="6120165" y="3054218"/>
              <a:ext cx="1415379" cy="705528"/>
              <a:chOff x="7968335" y="-1159330"/>
              <a:chExt cx="2015632" cy="793358"/>
            </a:xfrm>
            <a:solidFill>
              <a:schemeClr val="bg1">
                <a:lumMod val="95000"/>
              </a:schemeClr>
            </a:solidFill>
          </p:grpSpPr>
          <p:sp>
            <p:nvSpPr>
              <p:cNvPr id="152" name="四角形: 角を丸くする 151">
                <a:extLst>
                  <a:ext uri="{FF2B5EF4-FFF2-40B4-BE49-F238E27FC236}">
                    <a16:creationId xmlns:a16="http://schemas.microsoft.com/office/drawing/2014/main" id="{1B1D9CAC-FAE8-49E7-B28D-5EEBA2AF7028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四角形: 角を丸くする 152">
                <a:extLst>
                  <a:ext uri="{FF2B5EF4-FFF2-40B4-BE49-F238E27FC236}">
                    <a16:creationId xmlns:a16="http://schemas.microsoft.com/office/drawing/2014/main" id="{A2C3E894-63B4-4669-9799-2119D2DBF8A3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四角形: 角を丸くする 153">
                <a:extLst>
                  <a:ext uri="{FF2B5EF4-FFF2-40B4-BE49-F238E27FC236}">
                    <a16:creationId xmlns:a16="http://schemas.microsoft.com/office/drawing/2014/main" id="{9B151B21-F9AB-41FC-A4F1-CE140386F89C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A14FDF02-1A30-4A33-B566-0A626DEC2C8B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台形 155">
                <a:extLst>
                  <a:ext uri="{FF2B5EF4-FFF2-40B4-BE49-F238E27FC236}">
                    <a16:creationId xmlns:a16="http://schemas.microsoft.com/office/drawing/2014/main" id="{0FB1DA4D-D38A-448E-B626-9DE864F85D77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6E7F077B-3F25-4E80-9809-AC963E3E156E}"/>
                </a:ext>
              </a:extLst>
            </p:cNvPr>
            <p:cNvGrpSpPr/>
            <p:nvPr/>
          </p:nvGrpSpPr>
          <p:grpSpPr>
            <a:xfrm>
              <a:off x="5999190" y="3748940"/>
              <a:ext cx="1705380" cy="580005"/>
              <a:chOff x="6109593" y="1912131"/>
              <a:chExt cx="1705380" cy="580005"/>
            </a:xfrm>
          </p:grpSpPr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18809F22-3B5A-4050-8CE0-293FEDEC06BA}"/>
                  </a:ext>
                </a:extLst>
              </p:cNvPr>
              <p:cNvSpPr/>
              <p:nvPr/>
            </p:nvSpPr>
            <p:spPr bwMode="auto">
              <a:xfrm>
                <a:off x="6109593" y="20645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A3A3569F-0D80-48AB-999B-F5D8376A94A0}"/>
                  </a:ext>
                </a:extLst>
              </p:cNvPr>
              <p:cNvSpPr/>
              <p:nvPr/>
            </p:nvSpPr>
            <p:spPr bwMode="auto">
              <a:xfrm>
                <a:off x="6109593" y="19121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9A89C8D5-F1F3-421D-A780-EFCA1653CE86}"/>
                </a:ext>
              </a:extLst>
            </p:cNvPr>
            <p:cNvSpPr/>
            <p:nvPr/>
          </p:nvSpPr>
          <p:spPr bwMode="auto">
            <a:xfrm rot="10800000">
              <a:off x="6325978" y="3391841"/>
              <a:ext cx="965120" cy="171957"/>
            </a:xfrm>
            <a:custGeom>
              <a:avLst/>
              <a:gdLst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136962 w 1838339"/>
                <a:gd name="connsiteY14" fmla="*/ 202923 h 386326"/>
                <a:gd name="connsiteX15" fmla="*/ 86377 w 1838339"/>
                <a:gd name="connsiteY15" fmla="*/ 184999 h 386326"/>
                <a:gd name="connsiteX16" fmla="*/ 7164 w 1838339"/>
                <a:gd name="connsiteY16" fmla="*/ 40502 h 386326"/>
                <a:gd name="connsiteX17" fmla="*/ 170812 w 1838339"/>
                <a:gd name="connsiteY17" fmla="*/ 21182 h 386326"/>
                <a:gd name="connsiteX18" fmla="*/ 210630 w 1838339"/>
                <a:gd name="connsiteY18" fmla="*/ 49086 h 386326"/>
                <a:gd name="connsiteX19" fmla="*/ 211993 w 1838339"/>
                <a:gd name="connsiteY19" fmla="*/ 48283 h 386326"/>
                <a:gd name="connsiteX20" fmla="*/ 921000 w 1838339"/>
                <a:gd name="connsiteY20" fmla="*/ 205888 h 386326"/>
                <a:gd name="connsiteX21" fmla="*/ 1631064 w 1838339"/>
                <a:gd name="connsiteY21" fmla="*/ 46563 h 386326"/>
                <a:gd name="connsiteX22" fmla="*/ 1631197 w 1838339"/>
                <a:gd name="connsiteY22" fmla="*/ 46640 h 386326"/>
                <a:gd name="connsiteX23" fmla="*/ 1667527 w 1838339"/>
                <a:gd name="connsiteY23" fmla="*/ 21181 h 386326"/>
                <a:gd name="connsiteX24" fmla="*/ 1765756 w 1838339"/>
                <a:gd name="connsiteY24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86377 w 1838339"/>
                <a:gd name="connsiteY14" fmla="*/ 184999 h 386326"/>
                <a:gd name="connsiteX15" fmla="*/ 7164 w 1838339"/>
                <a:gd name="connsiteY15" fmla="*/ 40502 h 386326"/>
                <a:gd name="connsiteX16" fmla="*/ 170812 w 1838339"/>
                <a:gd name="connsiteY16" fmla="*/ 21182 h 386326"/>
                <a:gd name="connsiteX17" fmla="*/ 210630 w 1838339"/>
                <a:gd name="connsiteY17" fmla="*/ 49086 h 386326"/>
                <a:gd name="connsiteX18" fmla="*/ 211993 w 1838339"/>
                <a:gd name="connsiteY18" fmla="*/ 48283 h 386326"/>
                <a:gd name="connsiteX19" fmla="*/ 921000 w 1838339"/>
                <a:gd name="connsiteY19" fmla="*/ 205888 h 386326"/>
                <a:gd name="connsiteX20" fmla="*/ 1631064 w 1838339"/>
                <a:gd name="connsiteY20" fmla="*/ 46563 h 386326"/>
                <a:gd name="connsiteX21" fmla="*/ 1631197 w 1838339"/>
                <a:gd name="connsiteY21" fmla="*/ 46640 h 386326"/>
                <a:gd name="connsiteX22" fmla="*/ 1667527 w 1838339"/>
                <a:gd name="connsiteY22" fmla="*/ 21181 h 386326"/>
                <a:gd name="connsiteX23" fmla="*/ 1765756 w 1838339"/>
                <a:gd name="connsiteY23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86377 w 1838339"/>
                <a:gd name="connsiteY13" fmla="*/ 184999 h 386326"/>
                <a:gd name="connsiteX14" fmla="*/ 7164 w 1838339"/>
                <a:gd name="connsiteY14" fmla="*/ 40502 h 386326"/>
                <a:gd name="connsiteX15" fmla="*/ 170812 w 1838339"/>
                <a:gd name="connsiteY15" fmla="*/ 21182 h 386326"/>
                <a:gd name="connsiteX16" fmla="*/ 210630 w 1838339"/>
                <a:gd name="connsiteY16" fmla="*/ 49086 h 386326"/>
                <a:gd name="connsiteX17" fmla="*/ 211993 w 1838339"/>
                <a:gd name="connsiteY17" fmla="*/ 48283 h 386326"/>
                <a:gd name="connsiteX18" fmla="*/ 921000 w 1838339"/>
                <a:gd name="connsiteY18" fmla="*/ 205888 h 386326"/>
                <a:gd name="connsiteX19" fmla="*/ 1631064 w 1838339"/>
                <a:gd name="connsiteY19" fmla="*/ 46563 h 386326"/>
                <a:gd name="connsiteX20" fmla="*/ 1631197 w 1838339"/>
                <a:gd name="connsiteY20" fmla="*/ 46640 h 386326"/>
                <a:gd name="connsiteX21" fmla="*/ 1667527 w 1838339"/>
                <a:gd name="connsiteY21" fmla="*/ 21181 h 386326"/>
                <a:gd name="connsiteX22" fmla="*/ 1765756 w 1838339"/>
                <a:gd name="connsiteY22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616112 w 1838339"/>
                <a:gd name="connsiteY9" fmla="*/ 248676 h 386326"/>
                <a:gd name="connsiteX10" fmla="*/ 921342 w 1838339"/>
                <a:gd name="connsiteY10" fmla="*/ 386326 h 386326"/>
                <a:gd name="connsiteX11" fmla="*/ 227510 w 1838339"/>
                <a:gd name="connsiteY11" fmla="*/ 250339 h 386326"/>
                <a:gd name="connsiteX12" fmla="*/ 86377 w 1838339"/>
                <a:gd name="connsiteY12" fmla="*/ 184999 h 386326"/>
                <a:gd name="connsiteX13" fmla="*/ 7164 w 1838339"/>
                <a:gd name="connsiteY13" fmla="*/ 40502 h 386326"/>
                <a:gd name="connsiteX14" fmla="*/ 170812 w 1838339"/>
                <a:gd name="connsiteY14" fmla="*/ 21182 h 386326"/>
                <a:gd name="connsiteX15" fmla="*/ 210630 w 1838339"/>
                <a:gd name="connsiteY15" fmla="*/ 49086 h 386326"/>
                <a:gd name="connsiteX16" fmla="*/ 211993 w 1838339"/>
                <a:gd name="connsiteY16" fmla="*/ 48283 h 386326"/>
                <a:gd name="connsiteX17" fmla="*/ 921000 w 1838339"/>
                <a:gd name="connsiteY17" fmla="*/ 205888 h 386326"/>
                <a:gd name="connsiteX18" fmla="*/ 1631064 w 1838339"/>
                <a:gd name="connsiteY18" fmla="*/ 46563 h 386326"/>
                <a:gd name="connsiteX19" fmla="*/ 1631197 w 1838339"/>
                <a:gd name="connsiteY19" fmla="*/ 46640 h 386326"/>
                <a:gd name="connsiteX20" fmla="*/ 1667527 w 1838339"/>
                <a:gd name="connsiteY20" fmla="*/ 21181 h 386326"/>
                <a:gd name="connsiteX21" fmla="*/ 1765756 w 1838339"/>
                <a:gd name="connsiteY21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616112 w 1838339"/>
                <a:gd name="connsiteY8" fmla="*/ 248676 h 386326"/>
                <a:gd name="connsiteX9" fmla="*/ 921342 w 1838339"/>
                <a:gd name="connsiteY9" fmla="*/ 386326 h 386326"/>
                <a:gd name="connsiteX10" fmla="*/ 227510 w 1838339"/>
                <a:gd name="connsiteY10" fmla="*/ 250339 h 386326"/>
                <a:gd name="connsiteX11" fmla="*/ 86377 w 1838339"/>
                <a:gd name="connsiteY11" fmla="*/ 184999 h 386326"/>
                <a:gd name="connsiteX12" fmla="*/ 7164 w 1838339"/>
                <a:gd name="connsiteY12" fmla="*/ 40502 h 386326"/>
                <a:gd name="connsiteX13" fmla="*/ 170812 w 1838339"/>
                <a:gd name="connsiteY13" fmla="*/ 21182 h 386326"/>
                <a:gd name="connsiteX14" fmla="*/ 210630 w 1838339"/>
                <a:gd name="connsiteY14" fmla="*/ 49086 h 386326"/>
                <a:gd name="connsiteX15" fmla="*/ 211993 w 1838339"/>
                <a:gd name="connsiteY15" fmla="*/ 48283 h 386326"/>
                <a:gd name="connsiteX16" fmla="*/ 921000 w 1838339"/>
                <a:gd name="connsiteY16" fmla="*/ 205888 h 386326"/>
                <a:gd name="connsiteX17" fmla="*/ 1631064 w 1838339"/>
                <a:gd name="connsiteY17" fmla="*/ 46563 h 386326"/>
                <a:gd name="connsiteX18" fmla="*/ 1631197 w 1838339"/>
                <a:gd name="connsiteY18" fmla="*/ 46640 h 386326"/>
                <a:gd name="connsiteX19" fmla="*/ 1667527 w 1838339"/>
                <a:gd name="connsiteY19" fmla="*/ 21181 h 386326"/>
                <a:gd name="connsiteX20" fmla="*/ 1765756 w 1838339"/>
                <a:gd name="connsiteY20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616112 w 1838339"/>
                <a:gd name="connsiteY7" fmla="*/ 248676 h 386326"/>
                <a:gd name="connsiteX8" fmla="*/ 921342 w 1838339"/>
                <a:gd name="connsiteY8" fmla="*/ 386326 h 386326"/>
                <a:gd name="connsiteX9" fmla="*/ 227510 w 1838339"/>
                <a:gd name="connsiteY9" fmla="*/ 250339 h 386326"/>
                <a:gd name="connsiteX10" fmla="*/ 86377 w 1838339"/>
                <a:gd name="connsiteY10" fmla="*/ 184999 h 386326"/>
                <a:gd name="connsiteX11" fmla="*/ 7164 w 1838339"/>
                <a:gd name="connsiteY11" fmla="*/ 40502 h 386326"/>
                <a:gd name="connsiteX12" fmla="*/ 170812 w 1838339"/>
                <a:gd name="connsiteY12" fmla="*/ 21182 h 386326"/>
                <a:gd name="connsiteX13" fmla="*/ 210630 w 1838339"/>
                <a:gd name="connsiteY13" fmla="*/ 49086 h 386326"/>
                <a:gd name="connsiteX14" fmla="*/ 211993 w 1838339"/>
                <a:gd name="connsiteY14" fmla="*/ 48283 h 386326"/>
                <a:gd name="connsiteX15" fmla="*/ 921000 w 1838339"/>
                <a:gd name="connsiteY15" fmla="*/ 205888 h 386326"/>
                <a:gd name="connsiteX16" fmla="*/ 1631064 w 1838339"/>
                <a:gd name="connsiteY16" fmla="*/ 46563 h 386326"/>
                <a:gd name="connsiteX17" fmla="*/ 1631197 w 1838339"/>
                <a:gd name="connsiteY17" fmla="*/ 46640 h 386326"/>
                <a:gd name="connsiteX18" fmla="*/ 1667527 w 1838339"/>
                <a:gd name="connsiteY18" fmla="*/ 21181 h 386326"/>
                <a:gd name="connsiteX19" fmla="*/ 1765756 w 1838339"/>
                <a:gd name="connsiteY19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0630 w 1838339"/>
                <a:gd name="connsiteY12" fmla="*/ 49086 h 386326"/>
                <a:gd name="connsiteX13" fmla="*/ 211993 w 1838339"/>
                <a:gd name="connsiteY13" fmla="*/ 48283 h 386326"/>
                <a:gd name="connsiteX14" fmla="*/ 921000 w 1838339"/>
                <a:gd name="connsiteY14" fmla="*/ 205888 h 386326"/>
                <a:gd name="connsiteX15" fmla="*/ 1631064 w 1838339"/>
                <a:gd name="connsiteY15" fmla="*/ 46563 h 386326"/>
                <a:gd name="connsiteX16" fmla="*/ 1631197 w 1838339"/>
                <a:gd name="connsiteY16" fmla="*/ 46640 h 386326"/>
                <a:gd name="connsiteX17" fmla="*/ 1667527 w 1838339"/>
                <a:gd name="connsiteY17" fmla="*/ 21181 h 386326"/>
                <a:gd name="connsiteX18" fmla="*/ 1765756 w 1838339"/>
                <a:gd name="connsiteY18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1993 w 1838339"/>
                <a:gd name="connsiteY12" fmla="*/ 48283 h 386326"/>
                <a:gd name="connsiteX13" fmla="*/ 921000 w 1838339"/>
                <a:gd name="connsiteY13" fmla="*/ 205888 h 386326"/>
                <a:gd name="connsiteX14" fmla="*/ 1631064 w 1838339"/>
                <a:gd name="connsiteY14" fmla="*/ 46563 h 386326"/>
                <a:gd name="connsiteX15" fmla="*/ 1631197 w 1838339"/>
                <a:gd name="connsiteY15" fmla="*/ 46640 h 386326"/>
                <a:gd name="connsiteX16" fmla="*/ 1667527 w 1838339"/>
                <a:gd name="connsiteY16" fmla="*/ 21181 h 386326"/>
                <a:gd name="connsiteX17" fmla="*/ 1765756 w 1838339"/>
                <a:gd name="connsiteY17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0367 w 1838339"/>
                <a:gd name="connsiteY4" fmla="*/ 148550 h 386326"/>
                <a:gd name="connsiteX5" fmla="*/ 1616112 w 1838339"/>
                <a:gd name="connsiteY5" fmla="*/ 248676 h 386326"/>
                <a:gd name="connsiteX6" fmla="*/ 921342 w 1838339"/>
                <a:gd name="connsiteY6" fmla="*/ 386326 h 386326"/>
                <a:gd name="connsiteX7" fmla="*/ 227510 w 1838339"/>
                <a:gd name="connsiteY7" fmla="*/ 250339 h 386326"/>
                <a:gd name="connsiteX8" fmla="*/ 86377 w 1838339"/>
                <a:gd name="connsiteY8" fmla="*/ 184999 h 386326"/>
                <a:gd name="connsiteX9" fmla="*/ 7164 w 1838339"/>
                <a:gd name="connsiteY9" fmla="*/ 40502 h 386326"/>
                <a:gd name="connsiteX10" fmla="*/ 170812 w 1838339"/>
                <a:gd name="connsiteY10" fmla="*/ 21182 h 386326"/>
                <a:gd name="connsiteX11" fmla="*/ 211993 w 1838339"/>
                <a:gd name="connsiteY11" fmla="*/ 48283 h 386326"/>
                <a:gd name="connsiteX12" fmla="*/ 921000 w 1838339"/>
                <a:gd name="connsiteY12" fmla="*/ 205888 h 386326"/>
                <a:gd name="connsiteX13" fmla="*/ 1631064 w 1838339"/>
                <a:gd name="connsiteY13" fmla="*/ 46563 h 386326"/>
                <a:gd name="connsiteX14" fmla="*/ 1631197 w 1838339"/>
                <a:gd name="connsiteY14" fmla="*/ 46640 h 386326"/>
                <a:gd name="connsiteX15" fmla="*/ 1667527 w 1838339"/>
                <a:gd name="connsiteY15" fmla="*/ 21181 h 386326"/>
                <a:gd name="connsiteX16" fmla="*/ 1765756 w 1838339"/>
                <a:gd name="connsiteY16" fmla="*/ 914 h 38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38339" h="386326">
                  <a:moveTo>
                    <a:pt x="1765756" y="914"/>
                  </a:moveTo>
                  <a:cubicBezTo>
                    <a:pt x="1795370" y="4411"/>
                    <a:pt x="1819517" y="17883"/>
                    <a:pt x="1831175" y="40501"/>
                  </a:cubicBezTo>
                  <a:cubicBezTo>
                    <a:pt x="1842833" y="63119"/>
                    <a:pt x="1839795" y="90602"/>
                    <a:pt x="1825460" y="116750"/>
                  </a:cubicBezTo>
                  <a:lnTo>
                    <a:pt x="1802096" y="146360"/>
                  </a:lnTo>
                  <a:lnTo>
                    <a:pt x="1800367" y="148550"/>
                  </a:lnTo>
                  <a:lnTo>
                    <a:pt x="1616112" y="248676"/>
                  </a:lnTo>
                  <a:cubicBezTo>
                    <a:pt x="1414337" y="337362"/>
                    <a:pt x="1172083" y="386141"/>
                    <a:pt x="921342" y="386326"/>
                  </a:cubicBezTo>
                  <a:cubicBezTo>
                    <a:pt x="671222" y="386511"/>
                    <a:pt x="429342" y="338330"/>
                    <a:pt x="227510" y="250339"/>
                  </a:cubicBezTo>
                  <a:lnTo>
                    <a:pt x="86377" y="184999"/>
                  </a:lnTo>
                  <a:cubicBezTo>
                    <a:pt x="19314" y="150432"/>
                    <a:pt x="-16151" y="85739"/>
                    <a:pt x="7164" y="40502"/>
                  </a:cubicBezTo>
                  <a:cubicBezTo>
                    <a:pt x="30481" y="-4734"/>
                    <a:pt x="103748" y="-13385"/>
                    <a:pt x="170812" y="21182"/>
                  </a:cubicBezTo>
                  <a:lnTo>
                    <a:pt x="211993" y="48283"/>
                  </a:lnTo>
                  <a:cubicBezTo>
                    <a:pt x="403389" y="149623"/>
                    <a:pt x="657208" y="206044"/>
                    <a:pt x="921000" y="205888"/>
                  </a:cubicBezTo>
                  <a:cubicBezTo>
                    <a:pt x="1185583" y="205732"/>
                    <a:pt x="1439885" y="148671"/>
                    <a:pt x="1631064" y="46563"/>
                  </a:cubicBezTo>
                  <a:cubicBezTo>
                    <a:pt x="1631108" y="46589"/>
                    <a:pt x="1631153" y="46614"/>
                    <a:pt x="1631197" y="46640"/>
                  </a:cubicBezTo>
                  <a:lnTo>
                    <a:pt x="1667527" y="21181"/>
                  </a:lnTo>
                  <a:cubicBezTo>
                    <a:pt x="1701059" y="3898"/>
                    <a:pt x="1736142" y="-2582"/>
                    <a:pt x="1765756" y="91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3E732EBC-5260-48FC-821F-18825165D9C0}"/>
                </a:ext>
              </a:extLst>
            </p:cNvPr>
            <p:cNvGrpSpPr/>
            <p:nvPr/>
          </p:nvGrpSpPr>
          <p:grpSpPr>
            <a:xfrm>
              <a:off x="6369695" y="2978941"/>
              <a:ext cx="279335" cy="282593"/>
              <a:chOff x="1368543" y="2731135"/>
              <a:chExt cx="279335" cy="282593"/>
            </a:xfrm>
          </p:grpSpPr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97B357AE-FBAB-4955-9DD8-9D004397D652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5175D62C-D518-41EE-980E-F3146631D237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EC64277D-F9D5-4F4F-85C6-6AD2B4DC042D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0588B51A-26E4-40F3-810F-31B8B2349CE6}"/>
                </a:ext>
              </a:extLst>
            </p:cNvPr>
            <p:cNvGrpSpPr/>
            <p:nvPr/>
          </p:nvGrpSpPr>
          <p:grpSpPr>
            <a:xfrm flipH="1">
              <a:off x="6983957" y="2978941"/>
              <a:ext cx="279335" cy="282593"/>
              <a:chOff x="1368543" y="2731135"/>
              <a:chExt cx="279335" cy="282593"/>
            </a:xfrm>
          </p:grpSpPr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9DF63A9E-1CC2-47F7-A8DD-4D2E4EC47710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7CB6E209-F3BF-48B5-AE1C-A3B97030C06D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B4B34451-D020-442E-961D-C7C47DF9205E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F20D89EA-E59E-4CE0-A409-9D45C9C2240B}"/>
                </a:ext>
              </a:extLst>
            </p:cNvPr>
            <p:cNvGrpSpPr/>
            <p:nvPr/>
          </p:nvGrpSpPr>
          <p:grpSpPr>
            <a:xfrm>
              <a:off x="5945491" y="2807771"/>
              <a:ext cx="318663" cy="314095"/>
              <a:chOff x="3952971" y="4155374"/>
              <a:chExt cx="318663" cy="314095"/>
            </a:xfrm>
          </p:grpSpPr>
          <p:sp>
            <p:nvSpPr>
              <p:cNvPr id="142" name="楕円 22">
                <a:extLst>
                  <a:ext uri="{FF2B5EF4-FFF2-40B4-BE49-F238E27FC236}">
                    <a16:creationId xmlns:a16="http://schemas.microsoft.com/office/drawing/2014/main" id="{6E316EEA-9AFC-44B2-B338-85007B82F096}"/>
                  </a:ext>
                </a:extLst>
              </p:cNvPr>
              <p:cNvSpPr/>
              <p:nvPr/>
            </p:nvSpPr>
            <p:spPr bwMode="auto">
              <a:xfrm rot="7200000">
                <a:off x="4097906" y="4116660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楕円 22">
                <a:extLst>
                  <a:ext uri="{FF2B5EF4-FFF2-40B4-BE49-F238E27FC236}">
                    <a16:creationId xmlns:a16="http://schemas.microsoft.com/office/drawing/2014/main" id="{8CFB6F3B-B1F6-4420-B982-667740545350}"/>
                  </a:ext>
                </a:extLst>
              </p:cNvPr>
              <p:cNvSpPr/>
              <p:nvPr/>
            </p:nvSpPr>
            <p:spPr bwMode="auto">
              <a:xfrm rot="5400000">
                <a:off x="3991685" y="4295741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4247D86C-81EF-4EDC-9D38-0ED728447B9D}"/>
                </a:ext>
              </a:extLst>
            </p:cNvPr>
            <p:cNvGrpSpPr/>
            <p:nvPr/>
          </p:nvGrpSpPr>
          <p:grpSpPr>
            <a:xfrm flipH="1">
              <a:off x="7385907" y="2807771"/>
              <a:ext cx="318663" cy="314095"/>
              <a:chOff x="3952971" y="4155374"/>
              <a:chExt cx="318663" cy="314095"/>
            </a:xfrm>
          </p:grpSpPr>
          <p:sp>
            <p:nvSpPr>
              <p:cNvPr id="140" name="楕円 22">
                <a:extLst>
                  <a:ext uri="{FF2B5EF4-FFF2-40B4-BE49-F238E27FC236}">
                    <a16:creationId xmlns:a16="http://schemas.microsoft.com/office/drawing/2014/main" id="{058AD6DA-D3C5-487D-9ADF-2683D7F53F00}"/>
                  </a:ext>
                </a:extLst>
              </p:cNvPr>
              <p:cNvSpPr/>
              <p:nvPr/>
            </p:nvSpPr>
            <p:spPr bwMode="auto">
              <a:xfrm rot="7200000">
                <a:off x="4097906" y="4116660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楕円 22">
                <a:extLst>
                  <a:ext uri="{FF2B5EF4-FFF2-40B4-BE49-F238E27FC236}">
                    <a16:creationId xmlns:a16="http://schemas.microsoft.com/office/drawing/2014/main" id="{96C4D12A-596D-44C9-B0C6-CAFFFD62EACC}"/>
                  </a:ext>
                </a:extLst>
              </p:cNvPr>
              <p:cNvSpPr/>
              <p:nvPr/>
            </p:nvSpPr>
            <p:spPr bwMode="auto">
              <a:xfrm rot="5400000">
                <a:off x="3991685" y="4295741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797F70CA-065D-4927-BAB3-82DBD9D390EA}"/>
              </a:ext>
            </a:extLst>
          </p:cNvPr>
          <p:cNvGrpSpPr/>
          <p:nvPr/>
        </p:nvGrpSpPr>
        <p:grpSpPr>
          <a:xfrm>
            <a:off x="6199407" y="4461311"/>
            <a:ext cx="1505163" cy="1910188"/>
            <a:chOff x="6199407" y="4461311"/>
            <a:chExt cx="1505163" cy="1910188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4078A5D9-76C0-430C-8EBB-ED0942D9BC32}"/>
                </a:ext>
              </a:extLst>
            </p:cNvPr>
            <p:cNvGrpSpPr/>
            <p:nvPr/>
          </p:nvGrpSpPr>
          <p:grpSpPr>
            <a:xfrm>
              <a:off x="6634981" y="4726393"/>
              <a:ext cx="816792" cy="1584831"/>
              <a:chOff x="7761525" y="4540121"/>
              <a:chExt cx="772639" cy="1499161"/>
            </a:xfrm>
          </p:grpSpPr>
          <p:sp>
            <p:nvSpPr>
              <p:cNvPr id="177" name="四角形: 角を丸くする 176">
                <a:extLst>
                  <a:ext uri="{FF2B5EF4-FFF2-40B4-BE49-F238E27FC236}">
                    <a16:creationId xmlns:a16="http://schemas.microsoft.com/office/drawing/2014/main" id="{71B35678-D4FA-41B8-81A6-F8AC38D19BD7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56AE1D4D-F706-4F1B-B485-E38D7D9A33C3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183" name="四角形: 角を丸くする 182">
                  <a:extLst>
                    <a:ext uri="{FF2B5EF4-FFF2-40B4-BE49-F238E27FC236}">
                      <a16:creationId xmlns:a16="http://schemas.microsoft.com/office/drawing/2014/main" id="{7E73145B-EF59-4E63-91C8-807BFFF8B3AB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" name="四角形: 角を丸くする 183">
                  <a:extLst>
                    <a:ext uri="{FF2B5EF4-FFF2-40B4-BE49-F238E27FC236}">
                      <a16:creationId xmlns:a16="http://schemas.microsoft.com/office/drawing/2014/main" id="{5EE5B54B-C1D8-445A-A972-1D4A83C7BE38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5" name="四角形: 角を丸くする 184">
                  <a:extLst>
                    <a:ext uri="{FF2B5EF4-FFF2-40B4-BE49-F238E27FC236}">
                      <a16:creationId xmlns:a16="http://schemas.microsoft.com/office/drawing/2014/main" id="{D968B9C7-AFE8-4E18-BFA4-65A112844AF3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四角形: 角を丸くする 185">
                  <a:extLst>
                    <a:ext uri="{FF2B5EF4-FFF2-40B4-BE49-F238E27FC236}">
                      <a16:creationId xmlns:a16="http://schemas.microsoft.com/office/drawing/2014/main" id="{9FB9AAA7-AB3D-4A58-82B0-82B21C88E3B3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7" name="四角形: 角を丸くする 186">
                  <a:extLst>
                    <a:ext uri="{FF2B5EF4-FFF2-40B4-BE49-F238E27FC236}">
                      <a16:creationId xmlns:a16="http://schemas.microsoft.com/office/drawing/2014/main" id="{69C579C9-DAC9-48CA-8C37-3D5DFF3D3217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" name="四角形: 角を丸くする 187">
                  <a:extLst>
                    <a:ext uri="{FF2B5EF4-FFF2-40B4-BE49-F238E27FC236}">
                      <a16:creationId xmlns:a16="http://schemas.microsoft.com/office/drawing/2014/main" id="{E0E7BCBD-ABA7-4E92-90F9-12B35CEE4AE8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6A4ECC19-0076-436E-99BA-6B49A7236065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" name="正方形/長方形 179">
                <a:extLst>
                  <a:ext uri="{FF2B5EF4-FFF2-40B4-BE49-F238E27FC236}">
                    <a16:creationId xmlns:a16="http://schemas.microsoft.com/office/drawing/2014/main" id="{9932BE71-DC31-4A0F-B50F-F5D3D9CDBD38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" name="正方形/長方形 180">
                <a:extLst>
                  <a:ext uri="{FF2B5EF4-FFF2-40B4-BE49-F238E27FC236}">
                    <a16:creationId xmlns:a16="http://schemas.microsoft.com/office/drawing/2014/main" id="{F28AAAFB-597D-426D-9E64-0E4D63655D44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" name="正方形/長方形 181">
                <a:extLst>
                  <a:ext uri="{FF2B5EF4-FFF2-40B4-BE49-F238E27FC236}">
                    <a16:creationId xmlns:a16="http://schemas.microsoft.com/office/drawing/2014/main" id="{E78282A3-9747-4788-BB67-A7D7D273EFA1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37F141CB-D00B-4EE7-A610-3358B1EBFB27}"/>
                </a:ext>
              </a:extLst>
            </p:cNvPr>
            <p:cNvGrpSpPr/>
            <p:nvPr/>
          </p:nvGrpSpPr>
          <p:grpSpPr>
            <a:xfrm rot="5400000">
              <a:off x="5636720" y="5228806"/>
              <a:ext cx="1705380" cy="580005"/>
              <a:chOff x="6109593" y="1912131"/>
              <a:chExt cx="1705380" cy="580005"/>
            </a:xfrm>
          </p:grpSpPr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AF2A103E-5DA1-4784-AAC9-79F872C1F015}"/>
                  </a:ext>
                </a:extLst>
              </p:cNvPr>
              <p:cNvSpPr/>
              <p:nvPr/>
            </p:nvSpPr>
            <p:spPr bwMode="auto">
              <a:xfrm>
                <a:off x="6109593" y="20645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7AAB842E-F6E0-4ED5-8441-BCEE0BD31498}"/>
                  </a:ext>
                </a:extLst>
              </p:cNvPr>
              <p:cNvSpPr/>
              <p:nvPr/>
            </p:nvSpPr>
            <p:spPr bwMode="auto">
              <a:xfrm>
                <a:off x="6109593" y="19121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116E4362-1A4D-4BAF-AC32-E3754D49659F}"/>
                </a:ext>
              </a:extLst>
            </p:cNvPr>
            <p:cNvGrpSpPr/>
            <p:nvPr/>
          </p:nvGrpSpPr>
          <p:grpSpPr>
            <a:xfrm>
              <a:off x="6318859" y="4461311"/>
              <a:ext cx="318663" cy="314095"/>
              <a:chOff x="3952971" y="4155374"/>
              <a:chExt cx="318663" cy="314095"/>
            </a:xfrm>
          </p:grpSpPr>
          <p:sp>
            <p:nvSpPr>
              <p:cNvPr id="173" name="楕円 22">
                <a:extLst>
                  <a:ext uri="{FF2B5EF4-FFF2-40B4-BE49-F238E27FC236}">
                    <a16:creationId xmlns:a16="http://schemas.microsoft.com/office/drawing/2014/main" id="{6C3A408E-2F37-4D74-83F6-C4A9B8CEF86E}"/>
                  </a:ext>
                </a:extLst>
              </p:cNvPr>
              <p:cNvSpPr/>
              <p:nvPr/>
            </p:nvSpPr>
            <p:spPr bwMode="auto">
              <a:xfrm rot="7200000">
                <a:off x="4097906" y="4116660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" name="楕円 22">
                <a:extLst>
                  <a:ext uri="{FF2B5EF4-FFF2-40B4-BE49-F238E27FC236}">
                    <a16:creationId xmlns:a16="http://schemas.microsoft.com/office/drawing/2014/main" id="{15AC905A-2A5C-4BA1-A755-3297C1CE724E}"/>
                  </a:ext>
                </a:extLst>
              </p:cNvPr>
              <p:cNvSpPr/>
              <p:nvPr/>
            </p:nvSpPr>
            <p:spPr bwMode="auto">
              <a:xfrm rot="5400000">
                <a:off x="3991685" y="4295741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78F4587D-D5AC-470C-A36B-5E5726FCE007}"/>
                </a:ext>
              </a:extLst>
            </p:cNvPr>
            <p:cNvGrpSpPr/>
            <p:nvPr/>
          </p:nvGrpSpPr>
          <p:grpSpPr>
            <a:xfrm flipH="1">
              <a:off x="7385907" y="4461311"/>
              <a:ext cx="318663" cy="314095"/>
              <a:chOff x="3952971" y="4155374"/>
              <a:chExt cx="318663" cy="314095"/>
            </a:xfrm>
          </p:grpSpPr>
          <p:sp>
            <p:nvSpPr>
              <p:cNvPr id="171" name="楕円 22">
                <a:extLst>
                  <a:ext uri="{FF2B5EF4-FFF2-40B4-BE49-F238E27FC236}">
                    <a16:creationId xmlns:a16="http://schemas.microsoft.com/office/drawing/2014/main" id="{69E30BBC-81D7-4E3E-85E9-11B3773985EC}"/>
                  </a:ext>
                </a:extLst>
              </p:cNvPr>
              <p:cNvSpPr/>
              <p:nvPr/>
            </p:nvSpPr>
            <p:spPr bwMode="auto">
              <a:xfrm rot="7200000">
                <a:off x="4097906" y="4116660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" name="楕円 22">
                <a:extLst>
                  <a:ext uri="{FF2B5EF4-FFF2-40B4-BE49-F238E27FC236}">
                    <a16:creationId xmlns:a16="http://schemas.microsoft.com/office/drawing/2014/main" id="{B59CEA0C-11CB-4BE0-9FEB-40C98A301B57}"/>
                  </a:ext>
                </a:extLst>
              </p:cNvPr>
              <p:cNvSpPr/>
              <p:nvPr/>
            </p:nvSpPr>
            <p:spPr bwMode="auto">
              <a:xfrm rot="5400000">
                <a:off x="3991685" y="4295741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AF6550CF-5C03-4A50-B195-DBCA7EAE3A7D}"/>
                </a:ext>
              </a:extLst>
            </p:cNvPr>
            <p:cNvGrpSpPr/>
            <p:nvPr/>
          </p:nvGrpSpPr>
          <p:grpSpPr>
            <a:xfrm>
              <a:off x="6689838" y="4779288"/>
              <a:ext cx="230752" cy="233442"/>
              <a:chOff x="1368543" y="2731135"/>
              <a:chExt cx="279335" cy="282593"/>
            </a:xfrm>
          </p:grpSpPr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B0E25C5E-FBAF-48BA-93F6-A54F43C0ABAC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09B02475-59CD-4661-9C40-257966F1EB97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D689B3B2-CAF8-43DE-8383-8BDFAF39576D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40C8E4A4-6AB4-4ADB-B799-AB4CF261D653}"/>
                </a:ext>
              </a:extLst>
            </p:cNvPr>
            <p:cNvGrpSpPr/>
            <p:nvPr/>
          </p:nvGrpSpPr>
          <p:grpSpPr>
            <a:xfrm flipH="1">
              <a:off x="7099100" y="4779288"/>
              <a:ext cx="230750" cy="233442"/>
              <a:chOff x="1368543" y="2731135"/>
              <a:chExt cx="279335" cy="282593"/>
            </a:xfrm>
          </p:grpSpPr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28ECA570-DA84-4AC2-911D-B4BAC1393853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0E21463F-7A8D-40AD-8649-FAD9229CFB1A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3EE80030-B85C-4DB6-9150-A5D735795A29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64" name="二等辺三角形 163">
              <a:extLst>
                <a:ext uri="{FF2B5EF4-FFF2-40B4-BE49-F238E27FC236}">
                  <a16:creationId xmlns:a16="http://schemas.microsoft.com/office/drawing/2014/main" id="{36559758-A958-46E5-B35C-9A0105C10D53}"/>
                </a:ext>
              </a:extLst>
            </p:cNvPr>
            <p:cNvSpPr/>
            <p:nvPr/>
          </p:nvSpPr>
          <p:spPr bwMode="auto">
            <a:xfrm>
              <a:off x="6866717" y="5034072"/>
              <a:ext cx="292266" cy="192945"/>
            </a:xfrm>
            <a:prstGeom prst="triangle">
              <a:avLst/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A74E39FD-3AA3-442B-97EB-AD628B5B8734}"/>
              </a:ext>
            </a:extLst>
          </p:cNvPr>
          <p:cNvGrpSpPr/>
          <p:nvPr/>
        </p:nvGrpSpPr>
        <p:grpSpPr>
          <a:xfrm>
            <a:off x="8015877" y="4627894"/>
            <a:ext cx="1323106" cy="1705380"/>
            <a:chOff x="8015877" y="4627894"/>
            <a:chExt cx="1323106" cy="1705380"/>
          </a:xfrm>
        </p:grpSpPr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38D603FB-61DC-48C6-9F54-91351BCAA4A9}"/>
                </a:ext>
              </a:extLst>
            </p:cNvPr>
            <p:cNvGrpSpPr/>
            <p:nvPr/>
          </p:nvGrpSpPr>
          <p:grpSpPr>
            <a:xfrm>
              <a:off x="8522191" y="4726393"/>
              <a:ext cx="816792" cy="1584831"/>
              <a:chOff x="7761525" y="4540121"/>
              <a:chExt cx="772639" cy="1499161"/>
            </a:xfrm>
          </p:grpSpPr>
          <p:sp>
            <p:nvSpPr>
              <p:cNvPr id="204" name="四角形: 角を丸くする 203">
                <a:extLst>
                  <a:ext uri="{FF2B5EF4-FFF2-40B4-BE49-F238E27FC236}">
                    <a16:creationId xmlns:a16="http://schemas.microsoft.com/office/drawing/2014/main" id="{29CEE76E-CEE3-4F9A-9DF5-BCF8D7F813F5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71C42DA6-257E-41D5-A615-283A3B16C0DD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210" name="四角形: 角を丸くする 209">
                  <a:extLst>
                    <a:ext uri="{FF2B5EF4-FFF2-40B4-BE49-F238E27FC236}">
                      <a16:creationId xmlns:a16="http://schemas.microsoft.com/office/drawing/2014/main" id="{2D308A3D-B7C3-41E4-AEC8-4DF72C5827AB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1" name="四角形: 角を丸くする 210">
                  <a:extLst>
                    <a:ext uri="{FF2B5EF4-FFF2-40B4-BE49-F238E27FC236}">
                      <a16:creationId xmlns:a16="http://schemas.microsoft.com/office/drawing/2014/main" id="{BFDC5410-962F-4C17-B111-8BA974C1F3B7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2" name="四角形: 角を丸くする 211">
                  <a:extLst>
                    <a:ext uri="{FF2B5EF4-FFF2-40B4-BE49-F238E27FC236}">
                      <a16:creationId xmlns:a16="http://schemas.microsoft.com/office/drawing/2014/main" id="{5DB9A9BB-77B2-4208-AF9A-F0E94147DC88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3" name="四角形: 角を丸くする 212">
                  <a:extLst>
                    <a:ext uri="{FF2B5EF4-FFF2-40B4-BE49-F238E27FC236}">
                      <a16:creationId xmlns:a16="http://schemas.microsoft.com/office/drawing/2014/main" id="{3DBBDE2F-4542-409D-B2EC-0B483F2DB895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4" name="四角形: 角を丸くする 213">
                  <a:extLst>
                    <a:ext uri="{FF2B5EF4-FFF2-40B4-BE49-F238E27FC236}">
                      <a16:creationId xmlns:a16="http://schemas.microsoft.com/office/drawing/2014/main" id="{6A4BCA56-E7A1-4EBC-9A66-99DD8850A8A1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5" name="四角形: 角を丸くする 214">
                  <a:extLst>
                    <a:ext uri="{FF2B5EF4-FFF2-40B4-BE49-F238E27FC236}">
                      <a16:creationId xmlns:a16="http://schemas.microsoft.com/office/drawing/2014/main" id="{628AF51C-157E-4B92-BA04-69594CC5DBFA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2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348EDE2F-4563-4B41-B425-648A22E9DB48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正方形/長方形 206">
                <a:extLst>
                  <a:ext uri="{FF2B5EF4-FFF2-40B4-BE49-F238E27FC236}">
                    <a16:creationId xmlns:a16="http://schemas.microsoft.com/office/drawing/2014/main" id="{25E050FA-C16F-4F30-86B4-1D60083D6617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正方形/長方形 207">
                <a:extLst>
                  <a:ext uri="{FF2B5EF4-FFF2-40B4-BE49-F238E27FC236}">
                    <a16:creationId xmlns:a16="http://schemas.microsoft.com/office/drawing/2014/main" id="{44A38007-3BD2-4374-8E0A-868D9DA9A723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" name="正方形/長方形 208">
                <a:extLst>
                  <a:ext uri="{FF2B5EF4-FFF2-40B4-BE49-F238E27FC236}">
                    <a16:creationId xmlns:a16="http://schemas.microsoft.com/office/drawing/2014/main" id="{0BDED4F8-AA5A-4BFC-8083-E40472002190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4BC5F0DA-0AD9-4D4D-930D-DF7587EFB581}"/>
                </a:ext>
              </a:extLst>
            </p:cNvPr>
            <p:cNvGrpSpPr/>
            <p:nvPr/>
          </p:nvGrpSpPr>
          <p:grpSpPr>
            <a:xfrm rot="5400000">
              <a:off x="7532565" y="5111206"/>
              <a:ext cx="1705380" cy="738755"/>
              <a:chOff x="7820284" y="2793308"/>
              <a:chExt cx="1705380" cy="738755"/>
            </a:xfrm>
          </p:grpSpPr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0BAEBFF2-2B44-43B6-92F9-7A97F84AB04C}"/>
                  </a:ext>
                </a:extLst>
              </p:cNvPr>
              <p:cNvSpPr/>
              <p:nvPr/>
            </p:nvSpPr>
            <p:spPr bwMode="auto">
              <a:xfrm>
                <a:off x="7820284" y="310445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E93283D2-ED4C-4E5F-82EB-835EAD3DFFC6}"/>
                  </a:ext>
                </a:extLst>
              </p:cNvPr>
              <p:cNvSpPr/>
              <p:nvPr/>
            </p:nvSpPr>
            <p:spPr bwMode="auto">
              <a:xfrm>
                <a:off x="7820284" y="29457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B8D3B92D-34BD-4ED3-BBA5-288CFC102363}"/>
                  </a:ext>
                </a:extLst>
              </p:cNvPr>
              <p:cNvSpPr/>
              <p:nvPr/>
            </p:nvSpPr>
            <p:spPr bwMode="auto">
              <a:xfrm>
                <a:off x="7820284" y="27933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2E420622-79CF-446D-9C29-0616C32F765B}"/>
                </a:ext>
              </a:extLst>
            </p:cNvPr>
            <p:cNvGrpSpPr/>
            <p:nvPr/>
          </p:nvGrpSpPr>
          <p:grpSpPr>
            <a:xfrm>
              <a:off x="9035537" y="4779288"/>
              <a:ext cx="230752" cy="233442"/>
              <a:chOff x="1368543" y="2731135"/>
              <a:chExt cx="279335" cy="282593"/>
            </a:xfrm>
          </p:grpSpPr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10F150B4-AD1C-4E3D-8281-5302958C3143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976841EA-19C0-4046-A8F3-3C0A78A56BB3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44B2D36A-DDE8-4635-A950-0228BBCD54AD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D9D4F763-330F-446C-B3A6-F796F1BEEA4F}"/>
                </a:ext>
              </a:extLst>
            </p:cNvPr>
            <p:cNvGrpSpPr/>
            <p:nvPr/>
          </p:nvGrpSpPr>
          <p:grpSpPr>
            <a:xfrm flipH="1">
              <a:off x="8568613" y="4779288"/>
              <a:ext cx="230750" cy="233442"/>
              <a:chOff x="1368543" y="2731135"/>
              <a:chExt cx="279335" cy="282593"/>
            </a:xfrm>
          </p:grpSpPr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D9723A9E-C350-4DEC-BB50-A484F9351AF1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AE820D24-E67B-4418-BDE7-12C522EE471A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4E66064A-C4BE-4E8E-B3C5-51A486D18C78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94" name="二等辺三角形 193">
              <a:extLst>
                <a:ext uri="{FF2B5EF4-FFF2-40B4-BE49-F238E27FC236}">
                  <a16:creationId xmlns:a16="http://schemas.microsoft.com/office/drawing/2014/main" id="{1266BCC1-6BD8-4574-9C76-880621AD301A}"/>
                </a:ext>
              </a:extLst>
            </p:cNvPr>
            <p:cNvSpPr/>
            <p:nvPr/>
          </p:nvSpPr>
          <p:spPr bwMode="auto">
            <a:xfrm>
              <a:off x="8756773" y="5034072"/>
              <a:ext cx="292266" cy="192945"/>
            </a:xfrm>
            <a:prstGeom prst="triangle">
              <a:avLst/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A85F8B19-1821-4161-9775-9967E658F6A5}"/>
              </a:ext>
            </a:extLst>
          </p:cNvPr>
          <p:cNvGrpSpPr/>
          <p:nvPr/>
        </p:nvGrpSpPr>
        <p:grpSpPr>
          <a:xfrm>
            <a:off x="617968" y="1137249"/>
            <a:ext cx="1228334" cy="1007299"/>
            <a:chOff x="617968" y="1137249"/>
            <a:chExt cx="1228334" cy="1007299"/>
          </a:xfrm>
        </p:grpSpPr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4D6A595D-C25C-45CC-AC9E-0A75CBE5BE1C}"/>
                </a:ext>
              </a:extLst>
            </p:cNvPr>
            <p:cNvGrpSpPr/>
            <p:nvPr/>
          </p:nvGrpSpPr>
          <p:grpSpPr>
            <a:xfrm>
              <a:off x="617968" y="1182460"/>
              <a:ext cx="1228334" cy="665697"/>
              <a:chOff x="2285371" y="2888940"/>
              <a:chExt cx="1801128" cy="868446"/>
            </a:xfrm>
          </p:grpSpPr>
          <p:sp>
            <p:nvSpPr>
              <p:cNvPr id="226" name="四角形: 角を丸くする 225">
                <a:extLst>
                  <a:ext uri="{FF2B5EF4-FFF2-40B4-BE49-F238E27FC236}">
                    <a16:creationId xmlns:a16="http://schemas.microsoft.com/office/drawing/2014/main" id="{F5BB3715-9AB8-42C4-9216-4EF57C935727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四角形: 角を丸くする 226">
                <a:extLst>
                  <a:ext uri="{FF2B5EF4-FFF2-40B4-BE49-F238E27FC236}">
                    <a16:creationId xmlns:a16="http://schemas.microsoft.com/office/drawing/2014/main" id="{DEAD6587-0415-4BB5-B43D-9BF7EDB458FF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四角形: 角を丸くする 227">
                <a:extLst>
                  <a:ext uri="{FF2B5EF4-FFF2-40B4-BE49-F238E27FC236}">
                    <a16:creationId xmlns:a16="http://schemas.microsoft.com/office/drawing/2014/main" id="{FA676812-F298-4A64-95D7-F9278A247651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四角形: 角を丸くする 228">
                <a:extLst>
                  <a:ext uri="{FF2B5EF4-FFF2-40B4-BE49-F238E27FC236}">
                    <a16:creationId xmlns:a16="http://schemas.microsoft.com/office/drawing/2014/main" id="{F186264B-8A36-4EFF-BEC9-A9910A4C028C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四角形: 角を丸くする 229">
                <a:extLst>
                  <a:ext uri="{FF2B5EF4-FFF2-40B4-BE49-F238E27FC236}">
                    <a16:creationId xmlns:a16="http://schemas.microsoft.com/office/drawing/2014/main" id="{19204583-4ABE-465F-9B92-50CCF534F21B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四角形: 角を丸くする 230">
                <a:extLst>
                  <a:ext uri="{FF2B5EF4-FFF2-40B4-BE49-F238E27FC236}">
                    <a16:creationId xmlns:a16="http://schemas.microsoft.com/office/drawing/2014/main" id="{F53EDC9D-C072-4AD9-8E9D-2B295B090542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四角形: 角を丸くする 231">
                <a:extLst>
                  <a:ext uri="{FF2B5EF4-FFF2-40B4-BE49-F238E27FC236}">
                    <a16:creationId xmlns:a16="http://schemas.microsoft.com/office/drawing/2014/main" id="{734411D4-E56A-4D9D-BB59-6489512D1FEB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四角形: 角を丸くする 232">
                <a:extLst>
                  <a:ext uri="{FF2B5EF4-FFF2-40B4-BE49-F238E27FC236}">
                    <a16:creationId xmlns:a16="http://schemas.microsoft.com/office/drawing/2014/main" id="{27E196D0-3E10-4CBE-9E43-864C8B70850D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四角形: 角を丸くする 233">
                <a:extLst>
                  <a:ext uri="{FF2B5EF4-FFF2-40B4-BE49-F238E27FC236}">
                    <a16:creationId xmlns:a16="http://schemas.microsoft.com/office/drawing/2014/main" id="{5499581C-B8B3-440F-BB12-ECF2D382FD11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DA3F6269-ABD4-4127-81B4-995060C16A4C}"/>
                </a:ext>
              </a:extLst>
            </p:cNvPr>
            <p:cNvGrpSpPr/>
            <p:nvPr/>
          </p:nvGrpSpPr>
          <p:grpSpPr>
            <a:xfrm>
              <a:off x="817986" y="1137249"/>
              <a:ext cx="279335" cy="279335"/>
              <a:chOff x="777979" y="4189759"/>
              <a:chExt cx="279335" cy="279335"/>
            </a:xfrm>
          </p:grpSpPr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3ACB80AA-9A3F-490A-B68C-261674A79EB4}"/>
                  </a:ext>
                </a:extLst>
              </p:cNvPr>
              <p:cNvSpPr/>
              <p:nvPr/>
            </p:nvSpPr>
            <p:spPr bwMode="auto">
              <a:xfrm>
                <a:off x="777979" y="4189759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0CC30F95-0EC7-456D-9BF5-6A25ABCCB3EA}"/>
                  </a:ext>
                </a:extLst>
              </p:cNvPr>
              <p:cNvSpPr/>
              <p:nvPr/>
            </p:nvSpPr>
            <p:spPr bwMode="auto">
              <a:xfrm>
                <a:off x="862466" y="4272608"/>
                <a:ext cx="110362" cy="110362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CFBE5BF3-CD15-450C-A9E9-4AB4D4079B9D}"/>
                </a:ext>
              </a:extLst>
            </p:cNvPr>
            <p:cNvGrpSpPr/>
            <p:nvPr/>
          </p:nvGrpSpPr>
          <p:grpSpPr>
            <a:xfrm>
              <a:off x="1376786" y="1137249"/>
              <a:ext cx="279335" cy="279335"/>
              <a:chOff x="777979" y="4189759"/>
              <a:chExt cx="279335" cy="279335"/>
            </a:xfrm>
          </p:grpSpPr>
          <p:sp>
            <p:nvSpPr>
              <p:cNvPr id="222" name="楕円 221">
                <a:extLst>
                  <a:ext uri="{FF2B5EF4-FFF2-40B4-BE49-F238E27FC236}">
                    <a16:creationId xmlns:a16="http://schemas.microsoft.com/office/drawing/2014/main" id="{FC574B7F-4277-4E4A-AC5B-E4E0277B742E}"/>
                  </a:ext>
                </a:extLst>
              </p:cNvPr>
              <p:cNvSpPr/>
              <p:nvPr/>
            </p:nvSpPr>
            <p:spPr bwMode="auto">
              <a:xfrm>
                <a:off x="777979" y="4189759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楕円 222">
                <a:extLst>
                  <a:ext uri="{FF2B5EF4-FFF2-40B4-BE49-F238E27FC236}">
                    <a16:creationId xmlns:a16="http://schemas.microsoft.com/office/drawing/2014/main" id="{50488CEA-CBEB-48C3-9841-45A3D4C26924}"/>
                  </a:ext>
                </a:extLst>
              </p:cNvPr>
              <p:cNvSpPr/>
              <p:nvPr/>
            </p:nvSpPr>
            <p:spPr bwMode="auto">
              <a:xfrm>
                <a:off x="862466" y="4272608"/>
                <a:ext cx="110362" cy="110362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19D8B152-5F95-4C52-A87A-85FB720D5603}"/>
                </a:ext>
              </a:extLst>
            </p:cNvPr>
            <p:cNvSpPr/>
            <p:nvPr/>
          </p:nvSpPr>
          <p:spPr bwMode="auto">
            <a:xfrm rot="16200000">
              <a:off x="1041526" y="1411404"/>
              <a:ext cx="372491" cy="1093797"/>
            </a:xfrm>
            <a:custGeom>
              <a:avLst/>
              <a:gdLst>
                <a:gd name="connsiteX0" fmla="*/ 396801 w 396801"/>
                <a:gd name="connsiteY0" fmla="*/ 1066045 h 1225322"/>
                <a:gd name="connsiteX1" fmla="*/ 396801 w 396801"/>
                <a:gd name="connsiteY1" fmla="*/ 1198620 h 1225322"/>
                <a:gd name="connsiteX2" fmla="*/ 380339 w 396801"/>
                <a:gd name="connsiteY2" fmla="*/ 1182200 h 1225322"/>
                <a:gd name="connsiteX3" fmla="*/ 222889 w 396801"/>
                <a:gd name="connsiteY3" fmla="*/ 1161936 h 1225322"/>
                <a:gd name="connsiteX4" fmla="*/ 12956 w 396801"/>
                <a:gd name="connsiteY4" fmla="*/ 1100181 h 1225322"/>
                <a:gd name="connsiteX5" fmla="*/ 0 w 396801"/>
                <a:gd name="connsiteY5" fmla="*/ 1099466 h 1225322"/>
                <a:gd name="connsiteX6" fmla="*/ 0 w 396801"/>
                <a:gd name="connsiteY6" fmla="*/ 966116 h 1225322"/>
                <a:gd name="connsiteX7" fmla="*/ 12956 w 396801"/>
                <a:gd name="connsiteY7" fmla="*/ 966831 h 1225322"/>
                <a:gd name="connsiteX8" fmla="*/ 222889 w 396801"/>
                <a:gd name="connsiteY8" fmla="*/ 1028586 h 1225322"/>
                <a:gd name="connsiteX9" fmla="*/ 362844 w 396801"/>
                <a:gd name="connsiteY9" fmla="*/ 1028586 h 1225322"/>
                <a:gd name="connsiteX10" fmla="*/ 396801 w 396801"/>
                <a:gd name="connsiteY10" fmla="*/ 824745 h 1225322"/>
                <a:gd name="connsiteX11" fmla="*/ 396801 w 396801"/>
                <a:gd name="connsiteY11" fmla="*/ 957320 h 1225322"/>
                <a:gd name="connsiteX12" fmla="*/ 380339 w 396801"/>
                <a:gd name="connsiteY12" fmla="*/ 940900 h 1225322"/>
                <a:gd name="connsiteX13" fmla="*/ 222889 w 396801"/>
                <a:gd name="connsiteY13" fmla="*/ 920636 h 1225322"/>
                <a:gd name="connsiteX14" fmla="*/ 12956 w 396801"/>
                <a:gd name="connsiteY14" fmla="*/ 858881 h 1225322"/>
                <a:gd name="connsiteX15" fmla="*/ 0 w 396801"/>
                <a:gd name="connsiteY15" fmla="*/ 858166 h 1225322"/>
                <a:gd name="connsiteX16" fmla="*/ 0 w 396801"/>
                <a:gd name="connsiteY16" fmla="*/ 724816 h 1225322"/>
                <a:gd name="connsiteX17" fmla="*/ 12956 w 396801"/>
                <a:gd name="connsiteY17" fmla="*/ 725531 h 1225322"/>
                <a:gd name="connsiteX18" fmla="*/ 222889 w 396801"/>
                <a:gd name="connsiteY18" fmla="*/ 787286 h 1225322"/>
                <a:gd name="connsiteX19" fmla="*/ 362844 w 396801"/>
                <a:gd name="connsiteY19" fmla="*/ 787286 h 1225322"/>
                <a:gd name="connsiteX20" fmla="*/ 396801 w 396801"/>
                <a:gd name="connsiteY20" fmla="*/ 583445 h 1225322"/>
                <a:gd name="connsiteX21" fmla="*/ 396801 w 396801"/>
                <a:gd name="connsiteY21" fmla="*/ 716020 h 1225322"/>
                <a:gd name="connsiteX22" fmla="*/ 380339 w 396801"/>
                <a:gd name="connsiteY22" fmla="*/ 699600 h 1225322"/>
                <a:gd name="connsiteX23" fmla="*/ 222889 w 396801"/>
                <a:gd name="connsiteY23" fmla="*/ 679336 h 1225322"/>
                <a:gd name="connsiteX24" fmla="*/ 12956 w 396801"/>
                <a:gd name="connsiteY24" fmla="*/ 617581 h 1225322"/>
                <a:gd name="connsiteX25" fmla="*/ 0 w 396801"/>
                <a:gd name="connsiteY25" fmla="*/ 616866 h 1225322"/>
                <a:gd name="connsiteX26" fmla="*/ 0 w 396801"/>
                <a:gd name="connsiteY26" fmla="*/ 483516 h 1225322"/>
                <a:gd name="connsiteX27" fmla="*/ 12956 w 396801"/>
                <a:gd name="connsiteY27" fmla="*/ 484231 h 1225322"/>
                <a:gd name="connsiteX28" fmla="*/ 222889 w 396801"/>
                <a:gd name="connsiteY28" fmla="*/ 545986 h 1225322"/>
                <a:gd name="connsiteX29" fmla="*/ 362844 w 396801"/>
                <a:gd name="connsiteY29" fmla="*/ 545986 h 1225322"/>
                <a:gd name="connsiteX30" fmla="*/ 396801 w 396801"/>
                <a:gd name="connsiteY30" fmla="*/ 342145 h 1225322"/>
                <a:gd name="connsiteX31" fmla="*/ 396801 w 396801"/>
                <a:gd name="connsiteY31" fmla="*/ 474720 h 1225322"/>
                <a:gd name="connsiteX32" fmla="*/ 380339 w 396801"/>
                <a:gd name="connsiteY32" fmla="*/ 458300 h 1225322"/>
                <a:gd name="connsiteX33" fmla="*/ 222889 w 396801"/>
                <a:gd name="connsiteY33" fmla="*/ 438036 h 1225322"/>
                <a:gd name="connsiteX34" fmla="*/ 12956 w 396801"/>
                <a:gd name="connsiteY34" fmla="*/ 376281 h 1225322"/>
                <a:gd name="connsiteX35" fmla="*/ 0 w 396801"/>
                <a:gd name="connsiteY35" fmla="*/ 375566 h 1225322"/>
                <a:gd name="connsiteX36" fmla="*/ 0 w 396801"/>
                <a:gd name="connsiteY36" fmla="*/ 242216 h 1225322"/>
                <a:gd name="connsiteX37" fmla="*/ 12956 w 396801"/>
                <a:gd name="connsiteY37" fmla="*/ 242931 h 1225322"/>
                <a:gd name="connsiteX38" fmla="*/ 222889 w 396801"/>
                <a:gd name="connsiteY38" fmla="*/ 304686 h 1225322"/>
                <a:gd name="connsiteX39" fmla="*/ 362844 w 396801"/>
                <a:gd name="connsiteY39" fmla="*/ 304686 h 1225322"/>
                <a:gd name="connsiteX40" fmla="*/ 396801 w 396801"/>
                <a:gd name="connsiteY40" fmla="*/ 100845 h 1225322"/>
                <a:gd name="connsiteX41" fmla="*/ 396801 w 396801"/>
                <a:gd name="connsiteY41" fmla="*/ 233420 h 1225322"/>
                <a:gd name="connsiteX42" fmla="*/ 380339 w 396801"/>
                <a:gd name="connsiteY42" fmla="*/ 217000 h 1225322"/>
                <a:gd name="connsiteX43" fmla="*/ 222889 w 396801"/>
                <a:gd name="connsiteY43" fmla="*/ 196736 h 1225322"/>
                <a:gd name="connsiteX44" fmla="*/ 12956 w 396801"/>
                <a:gd name="connsiteY44" fmla="*/ 134981 h 1225322"/>
                <a:gd name="connsiteX45" fmla="*/ 0 w 396801"/>
                <a:gd name="connsiteY45" fmla="*/ 134266 h 1225322"/>
                <a:gd name="connsiteX46" fmla="*/ 0 w 396801"/>
                <a:gd name="connsiteY46" fmla="*/ 916 h 1225322"/>
                <a:gd name="connsiteX47" fmla="*/ 12956 w 396801"/>
                <a:gd name="connsiteY47" fmla="*/ 1631 h 1225322"/>
                <a:gd name="connsiteX48" fmla="*/ 222889 w 396801"/>
                <a:gd name="connsiteY48" fmla="*/ 63386 h 1225322"/>
                <a:gd name="connsiteX49" fmla="*/ 362844 w 396801"/>
                <a:gd name="connsiteY49" fmla="*/ 63386 h 1225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96801" h="1225322">
                  <a:moveTo>
                    <a:pt x="396801" y="1066045"/>
                  </a:moveTo>
                  <a:lnTo>
                    <a:pt x="396801" y="1198620"/>
                  </a:lnTo>
                  <a:lnTo>
                    <a:pt x="380339" y="1182200"/>
                  </a:lnTo>
                  <a:cubicBezTo>
                    <a:pt x="327855" y="1123339"/>
                    <a:pt x="275372" y="1038425"/>
                    <a:pt x="222889" y="1161936"/>
                  </a:cubicBezTo>
                  <a:cubicBezTo>
                    <a:pt x="152911" y="1326618"/>
                    <a:pt x="82934" y="1120766"/>
                    <a:pt x="12956" y="1100181"/>
                  </a:cubicBezTo>
                  <a:lnTo>
                    <a:pt x="0" y="1099466"/>
                  </a:lnTo>
                  <a:lnTo>
                    <a:pt x="0" y="966116"/>
                  </a:lnTo>
                  <a:lnTo>
                    <a:pt x="12956" y="966831"/>
                  </a:lnTo>
                  <a:cubicBezTo>
                    <a:pt x="82934" y="987416"/>
                    <a:pt x="152911" y="1193268"/>
                    <a:pt x="222889" y="1028586"/>
                  </a:cubicBezTo>
                  <a:cubicBezTo>
                    <a:pt x="269540" y="918798"/>
                    <a:pt x="316192" y="973692"/>
                    <a:pt x="362844" y="1028586"/>
                  </a:cubicBezTo>
                  <a:close/>
                  <a:moveTo>
                    <a:pt x="396801" y="824745"/>
                  </a:moveTo>
                  <a:lnTo>
                    <a:pt x="396801" y="957320"/>
                  </a:lnTo>
                  <a:lnTo>
                    <a:pt x="380339" y="940900"/>
                  </a:lnTo>
                  <a:cubicBezTo>
                    <a:pt x="327855" y="882039"/>
                    <a:pt x="275372" y="797125"/>
                    <a:pt x="222889" y="920636"/>
                  </a:cubicBezTo>
                  <a:cubicBezTo>
                    <a:pt x="152911" y="1085318"/>
                    <a:pt x="82934" y="879466"/>
                    <a:pt x="12956" y="858881"/>
                  </a:cubicBezTo>
                  <a:lnTo>
                    <a:pt x="0" y="858166"/>
                  </a:lnTo>
                  <a:lnTo>
                    <a:pt x="0" y="724816"/>
                  </a:lnTo>
                  <a:lnTo>
                    <a:pt x="12956" y="725531"/>
                  </a:lnTo>
                  <a:cubicBezTo>
                    <a:pt x="82934" y="746116"/>
                    <a:pt x="152911" y="951968"/>
                    <a:pt x="222889" y="787286"/>
                  </a:cubicBezTo>
                  <a:cubicBezTo>
                    <a:pt x="269540" y="677498"/>
                    <a:pt x="316192" y="732392"/>
                    <a:pt x="362844" y="787286"/>
                  </a:cubicBezTo>
                  <a:close/>
                  <a:moveTo>
                    <a:pt x="396801" y="583445"/>
                  </a:moveTo>
                  <a:lnTo>
                    <a:pt x="396801" y="716020"/>
                  </a:lnTo>
                  <a:lnTo>
                    <a:pt x="380339" y="699600"/>
                  </a:lnTo>
                  <a:cubicBezTo>
                    <a:pt x="327855" y="640739"/>
                    <a:pt x="275372" y="555825"/>
                    <a:pt x="222889" y="679336"/>
                  </a:cubicBezTo>
                  <a:cubicBezTo>
                    <a:pt x="152911" y="844018"/>
                    <a:pt x="82934" y="638166"/>
                    <a:pt x="12956" y="617581"/>
                  </a:cubicBezTo>
                  <a:lnTo>
                    <a:pt x="0" y="616866"/>
                  </a:lnTo>
                  <a:lnTo>
                    <a:pt x="0" y="483516"/>
                  </a:lnTo>
                  <a:lnTo>
                    <a:pt x="12956" y="484231"/>
                  </a:lnTo>
                  <a:cubicBezTo>
                    <a:pt x="82934" y="504816"/>
                    <a:pt x="152911" y="710668"/>
                    <a:pt x="222889" y="545986"/>
                  </a:cubicBezTo>
                  <a:cubicBezTo>
                    <a:pt x="269540" y="436198"/>
                    <a:pt x="316192" y="491092"/>
                    <a:pt x="362844" y="545986"/>
                  </a:cubicBezTo>
                  <a:close/>
                  <a:moveTo>
                    <a:pt x="396801" y="342145"/>
                  </a:moveTo>
                  <a:lnTo>
                    <a:pt x="396801" y="474720"/>
                  </a:lnTo>
                  <a:lnTo>
                    <a:pt x="380339" y="458300"/>
                  </a:lnTo>
                  <a:cubicBezTo>
                    <a:pt x="327855" y="399439"/>
                    <a:pt x="275372" y="314525"/>
                    <a:pt x="222889" y="438036"/>
                  </a:cubicBezTo>
                  <a:cubicBezTo>
                    <a:pt x="152911" y="602718"/>
                    <a:pt x="82934" y="396866"/>
                    <a:pt x="12956" y="376281"/>
                  </a:cubicBezTo>
                  <a:lnTo>
                    <a:pt x="0" y="375566"/>
                  </a:lnTo>
                  <a:lnTo>
                    <a:pt x="0" y="242216"/>
                  </a:lnTo>
                  <a:lnTo>
                    <a:pt x="12956" y="242931"/>
                  </a:lnTo>
                  <a:cubicBezTo>
                    <a:pt x="82934" y="263516"/>
                    <a:pt x="152911" y="469368"/>
                    <a:pt x="222889" y="304686"/>
                  </a:cubicBezTo>
                  <a:cubicBezTo>
                    <a:pt x="269540" y="194898"/>
                    <a:pt x="316192" y="249792"/>
                    <a:pt x="362844" y="304686"/>
                  </a:cubicBezTo>
                  <a:close/>
                  <a:moveTo>
                    <a:pt x="396801" y="100845"/>
                  </a:moveTo>
                  <a:lnTo>
                    <a:pt x="396801" y="233420"/>
                  </a:lnTo>
                  <a:lnTo>
                    <a:pt x="380339" y="217000"/>
                  </a:lnTo>
                  <a:cubicBezTo>
                    <a:pt x="327855" y="158139"/>
                    <a:pt x="275372" y="73225"/>
                    <a:pt x="222889" y="196736"/>
                  </a:cubicBezTo>
                  <a:cubicBezTo>
                    <a:pt x="152911" y="361418"/>
                    <a:pt x="82934" y="155566"/>
                    <a:pt x="12956" y="134981"/>
                  </a:cubicBezTo>
                  <a:lnTo>
                    <a:pt x="0" y="134266"/>
                  </a:lnTo>
                  <a:lnTo>
                    <a:pt x="0" y="916"/>
                  </a:lnTo>
                  <a:lnTo>
                    <a:pt x="12956" y="1631"/>
                  </a:lnTo>
                  <a:cubicBezTo>
                    <a:pt x="82934" y="22216"/>
                    <a:pt x="152911" y="228068"/>
                    <a:pt x="222889" y="63386"/>
                  </a:cubicBezTo>
                  <a:cubicBezTo>
                    <a:pt x="269540" y="-46402"/>
                    <a:pt x="316192" y="8492"/>
                    <a:pt x="362844" y="6338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1" name="アーチ 220">
              <a:extLst>
                <a:ext uri="{FF2B5EF4-FFF2-40B4-BE49-F238E27FC236}">
                  <a16:creationId xmlns:a16="http://schemas.microsoft.com/office/drawing/2014/main" id="{1E882FB9-D904-49F5-8C00-7CFB863EB277}"/>
                </a:ext>
              </a:extLst>
            </p:cNvPr>
            <p:cNvSpPr/>
            <p:nvPr/>
          </p:nvSpPr>
          <p:spPr bwMode="auto">
            <a:xfrm rot="10800000">
              <a:off x="1124557" y="1449351"/>
              <a:ext cx="208230" cy="208232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16601580-9538-4D3C-A957-12DA03D379C3}"/>
              </a:ext>
            </a:extLst>
          </p:cNvPr>
          <p:cNvGrpSpPr/>
          <p:nvPr/>
        </p:nvGrpSpPr>
        <p:grpSpPr>
          <a:xfrm>
            <a:off x="2245474" y="1167051"/>
            <a:ext cx="1613960" cy="981066"/>
            <a:chOff x="2245474" y="1167051"/>
            <a:chExt cx="1613960" cy="981066"/>
          </a:xfrm>
        </p:grpSpPr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0874A13D-26D4-4DC2-8A4B-5D7A9AA354C3}"/>
                </a:ext>
              </a:extLst>
            </p:cNvPr>
            <p:cNvGrpSpPr/>
            <p:nvPr/>
          </p:nvGrpSpPr>
          <p:grpSpPr>
            <a:xfrm>
              <a:off x="2450184" y="1167051"/>
              <a:ext cx="1204541" cy="652803"/>
              <a:chOff x="2285371" y="2888940"/>
              <a:chExt cx="1801128" cy="868446"/>
            </a:xfrm>
          </p:grpSpPr>
          <p:sp>
            <p:nvSpPr>
              <p:cNvPr id="241" name="四角形: 角を丸くする 240">
                <a:extLst>
                  <a:ext uri="{FF2B5EF4-FFF2-40B4-BE49-F238E27FC236}">
                    <a16:creationId xmlns:a16="http://schemas.microsoft.com/office/drawing/2014/main" id="{36E92E14-4973-44A6-89BA-C23B689AB8F6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四角形: 角を丸くする 241">
                <a:extLst>
                  <a:ext uri="{FF2B5EF4-FFF2-40B4-BE49-F238E27FC236}">
                    <a16:creationId xmlns:a16="http://schemas.microsoft.com/office/drawing/2014/main" id="{555F5F15-7C2F-4C17-A2C5-A974B89297FF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四角形: 角を丸くする 242">
                <a:extLst>
                  <a:ext uri="{FF2B5EF4-FFF2-40B4-BE49-F238E27FC236}">
                    <a16:creationId xmlns:a16="http://schemas.microsoft.com/office/drawing/2014/main" id="{0BAF0463-B775-4025-955A-DCEF0BE47219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四角形: 角を丸くする 243">
                <a:extLst>
                  <a:ext uri="{FF2B5EF4-FFF2-40B4-BE49-F238E27FC236}">
                    <a16:creationId xmlns:a16="http://schemas.microsoft.com/office/drawing/2014/main" id="{92F41D94-97BE-431D-9662-BBF751A92A7B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四角形: 角を丸くする 244">
                <a:extLst>
                  <a:ext uri="{FF2B5EF4-FFF2-40B4-BE49-F238E27FC236}">
                    <a16:creationId xmlns:a16="http://schemas.microsoft.com/office/drawing/2014/main" id="{28076005-439A-42CF-AE5D-A1A0147A859B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四角形: 角を丸くする 245">
                <a:extLst>
                  <a:ext uri="{FF2B5EF4-FFF2-40B4-BE49-F238E27FC236}">
                    <a16:creationId xmlns:a16="http://schemas.microsoft.com/office/drawing/2014/main" id="{8F0ADC55-21E6-4DD3-B5B3-EC3894511337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四角形: 角を丸くする 246">
                <a:extLst>
                  <a:ext uri="{FF2B5EF4-FFF2-40B4-BE49-F238E27FC236}">
                    <a16:creationId xmlns:a16="http://schemas.microsoft.com/office/drawing/2014/main" id="{CE335EE7-6D85-470D-A066-A5526EEE163B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四角形: 角を丸くする 247">
                <a:extLst>
                  <a:ext uri="{FF2B5EF4-FFF2-40B4-BE49-F238E27FC236}">
                    <a16:creationId xmlns:a16="http://schemas.microsoft.com/office/drawing/2014/main" id="{E0409FB4-4D5C-4CFB-9D1D-918D536CB743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四角形: 角を丸くする 248">
                <a:extLst>
                  <a:ext uri="{FF2B5EF4-FFF2-40B4-BE49-F238E27FC236}">
                    <a16:creationId xmlns:a16="http://schemas.microsoft.com/office/drawing/2014/main" id="{6C71D0F1-2144-4188-A249-5B47CB9E917E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1A4A2B40-9AFE-4B53-8C83-448833855BB6}"/>
                </a:ext>
              </a:extLst>
            </p:cNvPr>
            <p:cNvSpPr/>
            <p:nvPr/>
          </p:nvSpPr>
          <p:spPr bwMode="auto">
            <a:xfrm>
              <a:off x="2245474" y="1743435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アーチ 237">
              <a:extLst>
                <a:ext uri="{FF2B5EF4-FFF2-40B4-BE49-F238E27FC236}">
                  <a16:creationId xmlns:a16="http://schemas.microsoft.com/office/drawing/2014/main" id="{E1F8C6B0-2A4D-4AFA-B5A2-16AF50077F32}"/>
                </a:ext>
              </a:extLst>
            </p:cNvPr>
            <p:cNvSpPr/>
            <p:nvPr/>
          </p:nvSpPr>
          <p:spPr bwMode="auto">
            <a:xfrm rot="10800000">
              <a:off x="2796603" y="123784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アーチ 238">
              <a:extLst>
                <a:ext uri="{FF2B5EF4-FFF2-40B4-BE49-F238E27FC236}">
                  <a16:creationId xmlns:a16="http://schemas.microsoft.com/office/drawing/2014/main" id="{CEC32345-1E9E-4D6E-993D-9CDC9F5B8E89}"/>
                </a:ext>
              </a:extLst>
            </p:cNvPr>
            <p:cNvSpPr/>
            <p:nvPr/>
          </p:nvSpPr>
          <p:spPr bwMode="auto">
            <a:xfrm rot="10800000">
              <a:off x="3102091" y="123784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アーチ 239">
              <a:extLst>
                <a:ext uri="{FF2B5EF4-FFF2-40B4-BE49-F238E27FC236}">
                  <a16:creationId xmlns:a16="http://schemas.microsoft.com/office/drawing/2014/main" id="{A7A46165-BA91-4218-813C-C6F8D96EE1F9}"/>
                </a:ext>
              </a:extLst>
            </p:cNvPr>
            <p:cNvSpPr/>
            <p:nvPr/>
          </p:nvSpPr>
          <p:spPr bwMode="auto">
            <a:xfrm rot="10800000">
              <a:off x="2946960" y="142877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CB5E7F6D-8BB6-45BB-9EB7-7E5F42023706}"/>
              </a:ext>
            </a:extLst>
          </p:cNvPr>
          <p:cNvGrpSpPr/>
          <p:nvPr/>
        </p:nvGrpSpPr>
        <p:grpSpPr>
          <a:xfrm>
            <a:off x="4322823" y="1186539"/>
            <a:ext cx="1204541" cy="881025"/>
            <a:chOff x="4322823" y="1186539"/>
            <a:chExt cx="1204541" cy="881025"/>
          </a:xfrm>
        </p:grpSpPr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DAB2E7D0-A12F-40C3-8963-BE56CE8A9C34}"/>
                </a:ext>
              </a:extLst>
            </p:cNvPr>
            <p:cNvGrpSpPr/>
            <p:nvPr/>
          </p:nvGrpSpPr>
          <p:grpSpPr>
            <a:xfrm>
              <a:off x="4322823" y="1186539"/>
              <a:ext cx="1204541" cy="652803"/>
              <a:chOff x="2285371" y="2888940"/>
              <a:chExt cx="1801128" cy="868446"/>
            </a:xfrm>
          </p:grpSpPr>
          <p:sp>
            <p:nvSpPr>
              <p:cNvPr id="256" name="四角形: 角を丸くする 255">
                <a:extLst>
                  <a:ext uri="{FF2B5EF4-FFF2-40B4-BE49-F238E27FC236}">
                    <a16:creationId xmlns:a16="http://schemas.microsoft.com/office/drawing/2014/main" id="{09A306A0-18DD-4B71-B578-E34115A5D6E6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7" name="四角形: 角を丸くする 256">
                <a:extLst>
                  <a:ext uri="{FF2B5EF4-FFF2-40B4-BE49-F238E27FC236}">
                    <a16:creationId xmlns:a16="http://schemas.microsoft.com/office/drawing/2014/main" id="{93E81543-D7B2-4A07-979E-6C4E9F026348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四角形: 角を丸くする 257">
                <a:extLst>
                  <a:ext uri="{FF2B5EF4-FFF2-40B4-BE49-F238E27FC236}">
                    <a16:creationId xmlns:a16="http://schemas.microsoft.com/office/drawing/2014/main" id="{4566D950-492D-4B2C-8D66-FDBCBAB7529F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四角形: 角を丸くする 258">
                <a:extLst>
                  <a:ext uri="{FF2B5EF4-FFF2-40B4-BE49-F238E27FC236}">
                    <a16:creationId xmlns:a16="http://schemas.microsoft.com/office/drawing/2014/main" id="{869FF532-0985-4412-A370-F518CE43EEB0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四角形: 角を丸くする 259">
                <a:extLst>
                  <a:ext uri="{FF2B5EF4-FFF2-40B4-BE49-F238E27FC236}">
                    <a16:creationId xmlns:a16="http://schemas.microsoft.com/office/drawing/2014/main" id="{D6F1DBDF-70B5-49C4-A351-9C264A7CCDED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四角形: 角を丸くする 260">
                <a:extLst>
                  <a:ext uri="{FF2B5EF4-FFF2-40B4-BE49-F238E27FC236}">
                    <a16:creationId xmlns:a16="http://schemas.microsoft.com/office/drawing/2014/main" id="{0A2E17FD-4CFF-4E9E-86D0-F76879D86237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四角形: 角を丸くする 261">
                <a:extLst>
                  <a:ext uri="{FF2B5EF4-FFF2-40B4-BE49-F238E27FC236}">
                    <a16:creationId xmlns:a16="http://schemas.microsoft.com/office/drawing/2014/main" id="{EDD23A0A-958C-4ABB-8467-0AD47577162B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四角形: 角を丸くする 262">
                <a:extLst>
                  <a:ext uri="{FF2B5EF4-FFF2-40B4-BE49-F238E27FC236}">
                    <a16:creationId xmlns:a16="http://schemas.microsoft.com/office/drawing/2014/main" id="{D3D71412-AE8D-4518-B716-6DDD2584FDD8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四角形: 角を丸くする 263">
                <a:extLst>
                  <a:ext uri="{FF2B5EF4-FFF2-40B4-BE49-F238E27FC236}">
                    <a16:creationId xmlns:a16="http://schemas.microsoft.com/office/drawing/2014/main" id="{A97E1F47-6C36-4FA7-8C56-865C2ABF033E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5FCE7297-FF0E-4588-AB5D-0BE332C62FBF}"/>
                </a:ext>
              </a:extLst>
            </p:cNvPr>
            <p:cNvSpPr/>
            <p:nvPr/>
          </p:nvSpPr>
          <p:spPr bwMode="auto">
            <a:xfrm rot="16200000">
              <a:off x="4760312" y="1384400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3" name="アーチ 252">
              <a:extLst>
                <a:ext uri="{FF2B5EF4-FFF2-40B4-BE49-F238E27FC236}">
                  <a16:creationId xmlns:a16="http://schemas.microsoft.com/office/drawing/2014/main" id="{BC658D7E-C814-4D1C-AFFD-273ABA50303E}"/>
                </a:ext>
              </a:extLst>
            </p:cNvPr>
            <p:cNvSpPr/>
            <p:nvPr/>
          </p:nvSpPr>
          <p:spPr bwMode="auto">
            <a:xfrm>
              <a:off x="4669242" y="1334244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アーチ 253">
              <a:extLst>
                <a:ext uri="{FF2B5EF4-FFF2-40B4-BE49-F238E27FC236}">
                  <a16:creationId xmlns:a16="http://schemas.microsoft.com/office/drawing/2014/main" id="{82AC4509-ADD9-4182-B987-C085289BD622}"/>
                </a:ext>
              </a:extLst>
            </p:cNvPr>
            <p:cNvSpPr/>
            <p:nvPr/>
          </p:nvSpPr>
          <p:spPr bwMode="auto">
            <a:xfrm>
              <a:off x="4974730" y="1334244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アーチ 254">
              <a:extLst>
                <a:ext uri="{FF2B5EF4-FFF2-40B4-BE49-F238E27FC236}">
                  <a16:creationId xmlns:a16="http://schemas.microsoft.com/office/drawing/2014/main" id="{FAA99276-1987-481A-B210-B5D29F517801}"/>
                </a:ext>
              </a:extLst>
            </p:cNvPr>
            <p:cNvSpPr/>
            <p:nvPr/>
          </p:nvSpPr>
          <p:spPr bwMode="auto">
            <a:xfrm rot="10800000">
              <a:off x="4819599" y="1448261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67D671DB-FE03-454F-AF72-3834913D0B77}"/>
              </a:ext>
            </a:extLst>
          </p:cNvPr>
          <p:cNvGrpSpPr/>
          <p:nvPr/>
        </p:nvGrpSpPr>
        <p:grpSpPr>
          <a:xfrm>
            <a:off x="501874" y="3027009"/>
            <a:ext cx="1415379" cy="1082758"/>
            <a:chOff x="501874" y="3027009"/>
            <a:chExt cx="1415379" cy="1082758"/>
          </a:xfrm>
        </p:grpSpPr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68E06AD7-6E87-49F3-9E34-AC96444CA04E}"/>
                </a:ext>
              </a:extLst>
            </p:cNvPr>
            <p:cNvGrpSpPr/>
            <p:nvPr/>
          </p:nvGrpSpPr>
          <p:grpSpPr>
            <a:xfrm>
              <a:off x="501874" y="3054218"/>
              <a:ext cx="1415379" cy="705528"/>
              <a:chOff x="7968335" y="-1159330"/>
              <a:chExt cx="2015632" cy="793358"/>
            </a:xfrm>
            <a:solidFill>
              <a:schemeClr val="bg1">
                <a:lumMod val="95000"/>
              </a:schemeClr>
            </a:solidFill>
          </p:grpSpPr>
          <p:sp>
            <p:nvSpPr>
              <p:cNvPr id="275" name="四角形: 角を丸くする 274">
                <a:extLst>
                  <a:ext uri="{FF2B5EF4-FFF2-40B4-BE49-F238E27FC236}">
                    <a16:creationId xmlns:a16="http://schemas.microsoft.com/office/drawing/2014/main" id="{8C92D6D8-E92F-475E-8E36-A454EEA9351B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四角形: 角を丸くする 275">
                <a:extLst>
                  <a:ext uri="{FF2B5EF4-FFF2-40B4-BE49-F238E27FC236}">
                    <a16:creationId xmlns:a16="http://schemas.microsoft.com/office/drawing/2014/main" id="{6256FCE7-4560-4C70-AC80-FEFADAA72CE5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四角形: 角を丸くする 276">
                <a:extLst>
                  <a:ext uri="{FF2B5EF4-FFF2-40B4-BE49-F238E27FC236}">
                    <a16:creationId xmlns:a16="http://schemas.microsoft.com/office/drawing/2014/main" id="{48E80C72-0ECF-48B1-A722-CB65B1B9E690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EB4E423F-E9D4-4A21-8752-F75C5A35EC12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台形 278">
                <a:extLst>
                  <a:ext uri="{FF2B5EF4-FFF2-40B4-BE49-F238E27FC236}">
                    <a16:creationId xmlns:a16="http://schemas.microsoft.com/office/drawing/2014/main" id="{1EA76286-9D08-426B-B43E-C4909EDA6229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62AF797D-E419-4496-882D-9FB78340854E}"/>
                </a:ext>
              </a:extLst>
            </p:cNvPr>
            <p:cNvSpPr/>
            <p:nvPr/>
          </p:nvSpPr>
          <p:spPr bwMode="auto">
            <a:xfrm rot="16200000">
              <a:off x="1041526" y="3376623"/>
              <a:ext cx="372491" cy="1093797"/>
            </a:xfrm>
            <a:custGeom>
              <a:avLst/>
              <a:gdLst>
                <a:gd name="connsiteX0" fmla="*/ 396801 w 396801"/>
                <a:gd name="connsiteY0" fmla="*/ 1066045 h 1225322"/>
                <a:gd name="connsiteX1" fmla="*/ 396801 w 396801"/>
                <a:gd name="connsiteY1" fmla="*/ 1198620 h 1225322"/>
                <a:gd name="connsiteX2" fmla="*/ 380339 w 396801"/>
                <a:gd name="connsiteY2" fmla="*/ 1182200 h 1225322"/>
                <a:gd name="connsiteX3" fmla="*/ 222889 w 396801"/>
                <a:gd name="connsiteY3" fmla="*/ 1161936 h 1225322"/>
                <a:gd name="connsiteX4" fmla="*/ 12956 w 396801"/>
                <a:gd name="connsiteY4" fmla="*/ 1100181 h 1225322"/>
                <a:gd name="connsiteX5" fmla="*/ 0 w 396801"/>
                <a:gd name="connsiteY5" fmla="*/ 1099466 h 1225322"/>
                <a:gd name="connsiteX6" fmla="*/ 0 w 396801"/>
                <a:gd name="connsiteY6" fmla="*/ 966116 h 1225322"/>
                <a:gd name="connsiteX7" fmla="*/ 12956 w 396801"/>
                <a:gd name="connsiteY7" fmla="*/ 966831 h 1225322"/>
                <a:gd name="connsiteX8" fmla="*/ 222889 w 396801"/>
                <a:gd name="connsiteY8" fmla="*/ 1028586 h 1225322"/>
                <a:gd name="connsiteX9" fmla="*/ 362844 w 396801"/>
                <a:gd name="connsiteY9" fmla="*/ 1028586 h 1225322"/>
                <a:gd name="connsiteX10" fmla="*/ 396801 w 396801"/>
                <a:gd name="connsiteY10" fmla="*/ 824745 h 1225322"/>
                <a:gd name="connsiteX11" fmla="*/ 396801 w 396801"/>
                <a:gd name="connsiteY11" fmla="*/ 957320 h 1225322"/>
                <a:gd name="connsiteX12" fmla="*/ 380339 w 396801"/>
                <a:gd name="connsiteY12" fmla="*/ 940900 h 1225322"/>
                <a:gd name="connsiteX13" fmla="*/ 222889 w 396801"/>
                <a:gd name="connsiteY13" fmla="*/ 920636 h 1225322"/>
                <a:gd name="connsiteX14" fmla="*/ 12956 w 396801"/>
                <a:gd name="connsiteY14" fmla="*/ 858881 h 1225322"/>
                <a:gd name="connsiteX15" fmla="*/ 0 w 396801"/>
                <a:gd name="connsiteY15" fmla="*/ 858166 h 1225322"/>
                <a:gd name="connsiteX16" fmla="*/ 0 w 396801"/>
                <a:gd name="connsiteY16" fmla="*/ 724816 h 1225322"/>
                <a:gd name="connsiteX17" fmla="*/ 12956 w 396801"/>
                <a:gd name="connsiteY17" fmla="*/ 725531 h 1225322"/>
                <a:gd name="connsiteX18" fmla="*/ 222889 w 396801"/>
                <a:gd name="connsiteY18" fmla="*/ 787286 h 1225322"/>
                <a:gd name="connsiteX19" fmla="*/ 362844 w 396801"/>
                <a:gd name="connsiteY19" fmla="*/ 787286 h 1225322"/>
                <a:gd name="connsiteX20" fmla="*/ 396801 w 396801"/>
                <a:gd name="connsiteY20" fmla="*/ 583445 h 1225322"/>
                <a:gd name="connsiteX21" fmla="*/ 396801 w 396801"/>
                <a:gd name="connsiteY21" fmla="*/ 716020 h 1225322"/>
                <a:gd name="connsiteX22" fmla="*/ 380339 w 396801"/>
                <a:gd name="connsiteY22" fmla="*/ 699600 h 1225322"/>
                <a:gd name="connsiteX23" fmla="*/ 222889 w 396801"/>
                <a:gd name="connsiteY23" fmla="*/ 679336 h 1225322"/>
                <a:gd name="connsiteX24" fmla="*/ 12956 w 396801"/>
                <a:gd name="connsiteY24" fmla="*/ 617581 h 1225322"/>
                <a:gd name="connsiteX25" fmla="*/ 0 w 396801"/>
                <a:gd name="connsiteY25" fmla="*/ 616866 h 1225322"/>
                <a:gd name="connsiteX26" fmla="*/ 0 w 396801"/>
                <a:gd name="connsiteY26" fmla="*/ 483516 h 1225322"/>
                <a:gd name="connsiteX27" fmla="*/ 12956 w 396801"/>
                <a:gd name="connsiteY27" fmla="*/ 484231 h 1225322"/>
                <a:gd name="connsiteX28" fmla="*/ 222889 w 396801"/>
                <a:gd name="connsiteY28" fmla="*/ 545986 h 1225322"/>
                <a:gd name="connsiteX29" fmla="*/ 362844 w 396801"/>
                <a:gd name="connsiteY29" fmla="*/ 545986 h 1225322"/>
                <a:gd name="connsiteX30" fmla="*/ 396801 w 396801"/>
                <a:gd name="connsiteY30" fmla="*/ 342145 h 1225322"/>
                <a:gd name="connsiteX31" fmla="*/ 396801 w 396801"/>
                <a:gd name="connsiteY31" fmla="*/ 474720 h 1225322"/>
                <a:gd name="connsiteX32" fmla="*/ 380339 w 396801"/>
                <a:gd name="connsiteY32" fmla="*/ 458300 h 1225322"/>
                <a:gd name="connsiteX33" fmla="*/ 222889 w 396801"/>
                <a:gd name="connsiteY33" fmla="*/ 438036 h 1225322"/>
                <a:gd name="connsiteX34" fmla="*/ 12956 w 396801"/>
                <a:gd name="connsiteY34" fmla="*/ 376281 h 1225322"/>
                <a:gd name="connsiteX35" fmla="*/ 0 w 396801"/>
                <a:gd name="connsiteY35" fmla="*/ 375566 h 1225322"/>
                <a:gd name="connsiteX36" fmla="*/ 0 w 396801"/>
                <a:gd name="connsiteY36" fmla="*/ 242216 h 1225322"/>
                <a:gd name="connsiteX37" fmla="*/ 12956 w 396801"/>
                <a:gd name="connsiteY37" fmla="*/ 242931 h 1225322"/>
                <a:gd name="connsiteX38" fmla="*/ 222889 w 396801"/>
                <a:gd name="connsiteY38" fmla="*/ 304686 h 1225322"/>
                <a:gd name="connsiteX39" fmla="*/ 362844 w 396801"/>
                <a:gd name="connsiteY39" fmla="*/ 304686 h 1225322"/>
                <a:gd name="connsiteX40" fmla="*/ 396801 w 396801"/>
                <a:gd name="connsiteY40" fmla="*/ 100845 h 1225322"/>
                <a:gd name="connsiteX41" fmla="*/ 396801 w 396801"/>
                <a:gd name="connsiteY41" fmla="*/ 233420 h 1225322"/>
                <a:gd name="connsiteX42" fmla="*/ 380339 w 396801"/>
                <a:gd name="connsiteY42" fmla="*/ 217000 h 1225322"/>
                <a:gd name="connsiteX43" fmla="*/ 222889 w 396801"/>
                <a:gd name="connsiteY43" fmla="*/ 196736 h 1225322"/>
                <a:gd name="connsiteX44" fmla="*/ 12956 w 396801"/>
                <a:gd name="connsiteY44" fmla="*/ 134981 h 1225322"/>
                <a:gd name="connsiteX45" fmla="*/ 0 w 396801"/>
                <a:gd name="connsiteY45" fmla="*/ 134266 h 1225322"/>
                <a:gd name="connsiteX46" fmla="*/ 0 w 396801"/>
                <a:gd name="connsiteY46" fmla="*/ 916 h 1225322"/>
                <a:gd name="connsiteX47" fmla="*/ 12956 w 396801"/>
                <a:gd name="connsiteY47" fmla="*/ 1631 h 1225322"/>
                <a:gd name="connsiteX48" fmla="*/ 222889 w 396801"/>
                <a:gd name="connsiteY48" fmla="*/ 63386 h 1225322"/>
                <a:gd name="connsiteX49" fmla="*/ 362844 w 396801"/>
                <a:gd name="connsiteY49" fmla="*/ 63386 h 1225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96801" h="1225322">
                  <a:moveTo>
                    <a:pt x="396801" y="1066045"/>
                  </a:moveTo>
                  <a:lnTo>
                    <a:pt x="396801" y="1198620"/>
                  </a:lnTo>
                  <a:lnTo>
                    <a:pt x="380339" y="1182200"/>
                  </a:lnTo>
                  <a:cubicBezTo>
                    <a:pt x="327855" y="1123339"/>
                    <a:pt x="275372" y="1038425"/>
                    <a:pt x="222889" y="1161936"/>
                  </a:cubicBezTo>
                  <a:cubicBezTo>
                    <a:pt x="152911" y="1326618"/>
                    <a:pt x="82934" y="1120766"/>
                    <a:pt x="12956" y="1100181"/>
                  </a:cubicBezTo>
                  <a:lnTo>
                    <a:pt x="0" y="1099466"/>
                  </a:lnTo>
                  <a:lnTo>
                    <a:pt x="0" y="966116"/>
                  </a:lnTo>
                  <a:lnTo>
                    <a:pt x="12956" y="966831"/>
                  </a:lnTo>
                  <a:cubicBezTo>
                    <a:pt x="82934" y="987416"/>
                    <a:pt x="152911" y="1193268"/>
                    <a:pt x="222889" y="1028586"/>
                  </a:cubicBezTo>
                  <a:cubicBezTo>
                    <a:pt x="269540" y="918798"/>
                    <a:pt x="316192" y="973692"/>
                    <a:pt x="362844" y="1028586"/>
                  </a:cubicBezTo>
                  <a:close/>
                  <a:moveTo>
                    <a:pt x="396801" y="824745"/>
                  </a:moveTo>
                  <a:lnTo>
                    <a:pt x="396801" y="957320"/>
                  </a:lnTo>
                  <a:lnTo>
                    <a:pt x="380339" y="940900"/>
                  </a:lnTo>
                  <a:cubicBezTo>
                    <a:pt x="327855" y="882039"/>
                    <a:pt x="275372" y="797125"/>
                    <a:pt x="222889" y="920636"/>
                  </a:cubicBezTo>
                  <a:cubicBezTo>
                    <a:pt x="152911" y="1085318"/>
                    <a:pt x="82934" y="879466"/>
                    <a:pt x="12956" y="858881"/>
                  </a:cubicBezTo>
                  <a:lnTo>
                    <a:pt x="0" y="858166"/>
                  </a:lnTo>
                  <a:lnTo>
                    <a:pt x="0" y="724816"/>
                  </a:lnTo>
                  <a:lnTo>
                    <a:pt x="12956" y="725531"/>
                  </a:lnTo>
                  <a:cubicBezTo>
                    <a:pt x="82934" y="746116"/>
                    <a:pt x="152911" y="951968"/>
                    <a:pt x="222889" y="787286"/>
                  </a:cubicBezTo>
                  <a:cubicBezTo>
                    <a:pt x="269540" y="677498"/>
                    <a:pt x="316192" y="732392"/>
                    <a:pt x="362844" y="787286"/>
                  </a:cubicBezTo>
                  <a:close/>
                  <a:moveTo>
                    <a:pt x="396801" y="583445"/>
                  </a:moveTo>
                  <a:lnTo>
                    <a:pt x="396801" y="716020"/>
                  </a:lnTo>
                  <a:lnTo>
                    <a:pt x="380339" y="699600"/>
                  </a:lnTo>
                  <a:cubicBezTo>
                    <a:pt x="327855" y="640739"/>
                    <a:pt x="275372" y="555825"/>
                    <a:pt x="222889" y="679336"/>
                  </a:cubicBezTo>
                  <a:cubicBezTo>
                    <a:pt x="152911" y="844018"/>
                    <a:pt x="82934" y="638166"/>
                    <a:pt x="12956" y="617581"/>
                  </a:cubicBezTo>
                  <a:lnTo>
                    <a:pt x="0" y="616866"/>
                  </a:lnTo>
                  <a:lnTo>
                    <a:pt x="0" y="483516"/>
                  </a:lnTo>
                  <a:lnTo>
                    <a:pt x="12956" y="484231"/>
                  </a:lnTo>
                  <a:cubicBezTo>
                    <a:pt x="82934" y="504816"/>
                    <a:pt x="152911" y="710668"/>
                    <a:pt x="222889" y="545986"/>
                  </a:cubicBezTo>
                  <a:cubicBezTo>
                    <a:pt x="269540" y="436198"/>
                    <a:pt x="316192" y="491092"/>
                    <a:pt x="362844" y="545986"/>
                  </a:cubicBezTo>
                  <a:close/>
                  <a:moveTo>
                    <a:pt x="396801" y="342145"/>
                  </a:moveTo>
                  <a:lnTo>
                    <a:pt x="396801" y="474720"/>
                  </a:lnTo>
                  <a:lnTo>
                    <a:pt x="380339" y="458300"/>
                  </a:lnTo>
                  <a:cubicBezTo>
                    <a:pt x="327855" y="399439"/>
                    <a:pt x="275372" y="314525"/>
                    <a:pt x="222889" y="438036"/>
                  </a:cubicBezTo>
                  <a:cubicBezTo>
                    <a:pt x="152911" y="602718"/>
                    <a:pt x="82934" y="396866"/>
                    <a:pt x="12956" y="376281"/>
                  </a:cubicBezTo>
                  <a:lnTo>
                    <a:pt x="0" y="375566"/>
                  </a:lnTo>
                  <a:lnTo>
                    <a:pt x="0" y="242216"/>
                  </a:lnTo>
                  <a:lnTo>
                    <a:pt x="12956" y="242931"/>
                  </a:lnTo>
                  <a:cubicBezTo>
                    <a:pt x="82934" y="263516"/>
                    <a:pt x="152911" y="469368"/>
                    <a:pt x="222889" y="304686"/>
                  </a:cubicBezTo>
                  <a:cubicBezTo>
                    <a:pt x="269540" y="194898"/>
                    <a:pt x="316192" y="249792"/>
                    <a:pt x="362844" y="304686"/>
                  </a:cubicBezTo>
                  <a:close/>
                  <a:moveTo>
                    <a:pt x="396801" y="100845"/>
                  </a:moveTo>
                  <a:lnTo>
                    <a:pt x="396801" y="233420"/>
                  </a:lnTo>
                  <a:lnTo>
                    <a:pt x="380339" y="217000"/>
                  </a:lnTo>
                  <a:cubicBezTo>
                    <a:pt x="327855" y="158139"/>
                    <a:pt x="275372" y="73225"/>
                    <a:pt x="222889" y="196736"/>
                  </a:cubicBezTo>
                  <a:cubicBezTo>
                    <a:pt x="152911" y="361418"/>
                    <a:pt x="82934" y="155566"/>
                    <a:pt x="12956" y="134981"/>
                  </a:cubicBezTo>
                  <a:lnTo>
                    <a:pt x="0" y="134266"/>
                  </a:lnTo>
                  <a:lnTo>
                    <a:pt x="0" y="916"/>
                  </a:lnTo>
                  <a:lnTo>
                    <a:pt x="12956" y="1631"/>
                  </a:lnTo>
                  <a:cubicBezTo>
                    <a:pt x="82934" y="22216"/>
                    <a:pt x="152911" y="228068"/>
                    <a:pt x="222889" y="63386"/>
                  </a:cubicBezTo>
                  <a:cubicBezTo>
                    <a:pt x="269540" y="-46402"/>
                    <a:pt x="316192" y="8492"/>
                    <a:pt x="362844" y="6338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3435B71C-A95F-4B2A-BDC7-56F1F3A0E1BF}"/>
                </a:ext>
              </a:extLst>
            </p:cNvPr>
            <p:cNvGrpSpPr/>
            <p:nvPr/>
          </p:nvGrpSpPr>
          <p:grpSpPr>
            <a:xfrm>
              <a:off x="817986" y="3027009"/>
              <a:ext cx="279335" cy="279335"/>
              <a:chOff x="777979" y="4189759"/>
              <a:chExt cx="279335" cy="279335"/>
            </a:xfrm>
          </p:grpSpPr>
          <p:sp>
            <p:nvSpPr>
              <p:cNvPr id="273" name="楕円 272">
                <a:extLst>
                  <a:ext uri="{FF2B5EF4-FFF2-40B4-BE49-F238E27FC236}">
                    <a16:creationId xmlns:a16="http://schemas.microsoft.com/office/drawing/2014/main" id="{B68F7F4F-6538-46D1-8663-3DDF8F009E62}"/>
                  </a:ext>
                </a:extLst>
              </p:cNvPr>
              <p:cNvSpPr/>
              <p:nvPr/>
            </p:nvSpPr>
            <p:spPr bwMode="auto">
              <a:xfrm>
                <a:off x="777979" y="4189759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楕円 273">
                <a:extLst>
                  <a:ext uri="{FF2B5EF4-FFF2-40B4-BE49-F238E27FC236}">
                    <a16:creationId xmlns:a16="http://schemas.microsoft.com/office/drawing/2014/main" id="{9A45E2E0-60BE-4EC7-A69E-BB284BAC4605}"/>
                  </a:ext>
                </a:extLst>
              </p:cNvPr>
              <p:cNvSpPr/>
              <p:nvPr/>
            </p:nvSpPr>
            <p:spPr bwMode="auto">
              <a:xfrm>
                <a:off x="862466" y="4272608"/>
                <a:ext cx="110362" cy="110362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25EA9443-6E81-433F-A1C3-5341FE4A80C9}"/>
                </a:ext>
              </a:extLst>
            </p:cNvPr>
            <p:cNvGrpSpPr/>
            <p:nvPr/>
          </p:nvGrpSpPr>
          <p:grpSpPr>
            <a:xfrm>
              <a:off x="1376786" y="3027009"/>
              <a:ext cx="279335" cy="279335"/>
              <a:chOff x="777979" y="4189759"/>
              <a:chExt cx="279335" cy="279335"/>
            </a:xfrm>
          </p:grpSpPr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FDD8F428-1001-4C8F-AE76-364C12C7E7D8}"/>
                  </a:ext>
                </a:extLst>
              </p:cNvPr>
              <p:cNvSpPr/>
              <p:nvPr/>
            </p:nvSpPr>
            <p:spPr bwMode="auto">
              <a:xfrm>
                <a:off x="777979" y="4189759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271">
                <a:extLst>
                  <a:ext uri="{FF2B5EF4-FFF2-40B4-BE49-F238E27FC236}">
                    <a16:creationId xmlns:a16="http://schemas.microsoft.com/office/drawing/2014/main" id="{2B0427C6-E5E5-43C5-A022-C30AB79727D5}"/>
                  </a:ext>
                </a:extLst>
              </p:cNvPr>
              <p:cNvSpPr/>
              <p:nvPr/>
            </p:nvSpPr>
            <p:spPr bwMode="auto">
              <a:xfrm>
                <a:off x="862466" y="4272608"/>
                <a:ext cx="110362" cy="110362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0" name="アーチ 269">
              <a:extLst>
                <a:ext uri="{FF2B5EF4-FFF2-40B4-BE49-F238E27FC236}">
                  <a16:creationId xmlns:a16="http://schemas.microsoft.com/office/drawing/2014/main" id="{6F6C50C8-20DC-430B-9D62-32AF08D6DEA5}"/>
                </a:ext>
              </a:extLst>
            </p:cNvPr>
            <p:cNvSpPr/>
            <p:nvPr/>
          </p:nvSpPr>
          <p:spPr bwMode="auto">
            <a:xfrm rot="10800000">
              <a:off x="1124557" y="3339111"/>
              <a:ext cx="208230" cy="208232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0" name="グループ化 279">
            <a:extLst>
              <a:ext uri="{FF2B5EF4-FFF2-40B4-BE49-F238E27FC236}">
                <a16:creationId xmlns:a16="http://schemas.microsoft.com/office/drawing/2014/main" id="{D2AACDEF-AA70-40C9-9A95-020ADAD0AD06}"/>
              </a:ext>
            </a:extLst>
          </p:cNvPr>
          <p:cNvGrpSpPr/>
          <p:nvPr/>
        </p:nvGrpSpPr>
        <p:grpSpPr>
          <a:xfrm>
            <a:off x="2257112" y="3054218"/>
            <a:ext cx="1613960" cy="1089421"/>
            <a:chOff x="2257112" y="3054218"/>
            <a:chExt cx="1613960" cy="1089421"/>
          </a:xfrm>
        </p:grpSpPr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36187F87-B219-47A6-932B-4839CC155C52}"/>
                </a:ext>
              </a:extLst>
            </p:cNvPr>
            <p:cNvGrpSpPr/>
            <p:nvPr/>
          </p:nvGrpSpPr>
          <p:grpSpPr>
            <a:xfrm>
              <a:off x="2381949" y="3054218"/>
              <a:ext cx="1415379" cy="705528"/>
              <a:chOff x="7968335" y="-1159330"/>
              <a:chExt cx="2015632" cy="793358"/>
            </a:xfrm>
            <a:solidFill>
              <a:schemeClr val="bg1">
                <a:lumMod val="95000"/>
              </a:schemeClr>
            </a:solidFill>
          </p:grpSpPr>
          <p:sp>
            <p:nvSpPr>
              <p:cNvPr id="286" name="四角形: 角を丸くする 285">
                <a:extLst>
                  <a:ext uri="{FF2B5EF4-FFF2-40B4-BE49-F238E27FC236}">
                    <a16:creationId xmlns:a16="http://schemas.microsoft.com/office/drawing/2014/main" id="{2F6549DF-E081-48F7-ACBB-2209A54A0A9B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四角形: 角を丸くする 286">
                <a:extLst>
                  <a:ext uri="{FF2B5EF4-FFF2-40B4-BE49-F238E27FC236}">
                    <a16:creationId xmlns:a16="http://schemas.microsoft.com/office/drawing/2014/main" id="{1999A6FF-14CD-4B0C-AD6F-C6BD9D3A828D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四角形: 角を丸くする 287">
                <a:extLst>
                  <a:ext uri="{FF2B5EF4-FFF2-40B4-BE49-F238E27FC236}">
                    <a16:creationId xmlns:a16="http://schemas.microsoft.com/office/drawing/2014/main" id="{4889EABD-62F3-4C18-9B3B-2E924D680792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18C4C367-274C-4395-8B99-F6524B1AEB82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台形 289">
                <a:extLst>
                  <a:ext uri="{FF2B5EF4-FFF2-40B4-BE49-F238E27FC236}">
                    <a16:creationId xmlns:a16="http://schemas.microsoft.com/office/drawing/2014/main" id="{40B7E024-5811-400B-BE0A-AF7D398F66CF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CD34771C-3DB8-47C7-A8B7-3B89DA2290CC}"/>
                </a:ext>
              </a:extLst>
            </p:cNvPr>
            <p:cNvSpPr/>
            <p:nvPr/>
          </p:nvSpPr>
          <p:spPr bwMode="auto">
            <a:xfrm>
              <a:off x="2257112" y="3738957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アーチ 282">
              <a:extLst>
                <a:ext uri="{FF2B5EF4-FFF2-40B4-BE49-F238E27FC236}">
                  <a16:creationId xmlns:a16="http://schemas.microsoft.com/office/drawing/2014/main" id="{5B9E6F10-4080-4E80-B2B9-F2A2DF597430}"/>
                </a:ext>
              </a:extLst>
            </p:cNvPr>
            <p:cNvSpPr/>
            <p:nvPr/>
          </p:nvSpPr>
          <p:spPr bwMode="auto">
            <a:xfrm rot="10800000">
              <a:off x="2796603" y="312760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アーチ 283">
              <a:extLst>
                <a:ext uri="{FF2B5EF4-FFF2-40B4-BE49-F238E27FC236}">
                  <a16:creationId xmlns:a16="http://schemas.microsoft.com/office/drawing/2014/main" id="{0D13E78E-7AAB-462B-A02D-736B7C69243A}"/>
                </a:ext>
              </a:extLst>
            </p:cNvPr>
            <p:cNvSpPr/>
            <p:nvPr/>
          </p:nvSpPr>
          <p:spPr bwMode="auto">
            <a:xfrm rot="10800000">
              <a:off x="3102091" y="312760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アーチ 284">
              <a:extLst>
                <a:ext uri="{FF2B5EF4-FFF2-40B4-BE49-F238E27FC236}">
                  <a16:creationId xmlns:a16="http://schemas.microsoft.com/office/drawing/2014/main" id="{8E9A86AF-B8B8-48BA-BD2E-E369EC0E175E}"/>
                </a:ext>
              </a:extLst>
            </p:cNvPr>
            <p:cNvSpPr/>
            <p:nvPr/>
          </p:nvSpPr>
          <p:spPr bwMode="auto">
            <a:xfrm rot="10800000">
              <a:off x="2946960" y="331853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D991EA89-89FA-4D75-A7EA-57403FABD87E}"/>
              </a:ext>
            </a:extLst>
          </p:cNvPr>
          <p:cNvGrpSpPr/>
          <p:nvPr/>
        </p:nvGrpSpPr>
        <p:grpSpPr>
          <a:xfrm>
            <a:off x="4247526" y="3054218"/>
            <a:ext cx="1415379" cy="984732"/>
            <a:chOff x="4247526" y="3054218"/>
            <a:chExt cx="1415379" cy="984732"/>
          </a:xfrm>
        </p:grpSpPr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C9362760-2145-403C-8346-A01EBC1AC21A}"/>
                </a:ext>
              </a:extLst>
            </p:cNvPr>
            <p:cNvGrpSpPr/>
            <p:nvPr/>
          </p:nvGrpSpPr>
          <p:grpSpPr>
            <a:xfrm>
              <a:off x="4247526" y="3054218"/>
              <a:ext cx="1415379" cy="705528"/>
              <a:chOff x="7968335" y="-1159330"/>
              <a:chExt cx="2015632" cy="793358"/>
            </a:xfrm>
            <a:solidFill>
              <a:schemeClr val="bg1">
                <a:lumMod val="95000"/>
              </a:schemeClr>
            </a:solidFill>
          </p:grpSpPr>
          <p:sp>
            <p:nvSpPr>
              <p:cNvPr id="297" name="四角形: 角を丸くする 296">
                <a:extLst>
                  <a:ext uri="{FF2B5EF4-FFF2-40B4-BE49-F238E27FC236}">
                    <a16:creationId xmlns:a16="http://schemas.microsoft.com/office/drawing/2014/main" id="{834D27A0-401D-4B3B-BF6D-16D4CD8DED7A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四角形: 角を丸くする 297">
                <a:extLst>
                  <a:ext uri="{FF2B5EF4-FFF2-40B4-BE49-F238E27FC236}">
                    <a16:creationId xmlns:a16="http://schemas.microsoft.com/office/drawing/2014/main" id="{0FDC153A-298F-4EFC-9117-6D44D80299D4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四角形: 角を丸くする 298">
                <a:extLst>
                  <a:ext uri="{FF2B5EF4-FFF2-40B4-BE49-F238E27FC236}">
                    <a16:creationId xmlns:a16="http://schemas.microsoft.com/office/drawing/2014/main" id="{68E03176-6301-4F4D-92CB-97EE24EA28A6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419ECA98-EE58-43F1-82F5-E9526B057A74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台形 300">
                <a:extLst>
                  <a:ext uri="{FF2B5EF4-FFF2-40B4-BE49-F238E27FC236}">
                    <a16:creationId xmlns:a16="http://schemas.microsoft.com/office/drawing/2014/main" id="{6DB5BCA5-4D4E-446F-AEDB-803B16AF0534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F5F044A0-9104-455C-89F0-F96C416554E2}"/>
                </a:ext>
              </a:extLst>
            </p:cNvPr>
            <p:cNvSpPr/>
            <p:nvPr/>
          </p:nvSpPr>
          <p:spPr bwMode="auto">
            <a:xfrm rot="16200000">
              <a:off x="4836580" y="3355786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4" name="アーチ 293">
              <a:extLst>
                <a:ext uri="{FF2B5EF4-FFF2-40B4-BE49-F238E27FC236}">
                  <a16:creationId xmlns:a16="http://schemas.microsoft.com/office/drawing/2014/main" id="{5DAF7EBC-A69E-4FA6-AB78-BD7EEB4EE048}"/>
                </a:ext>
              </a:extLst>
            </p:cNvPr>
            <p:cNvSpPr/>
            <p:nvPr/>
          </p:nvSpPr>
          <p:spPr bwMode="auto">
            <a:xfrm>
              <a:off x="4669242" y="3224004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アーチ 294">
              <a:extLst>
                <a:ext uri="{FF2B5EF4-FFF2-40B4-BE49-F238E27FC236}">
                  <a16:creationId xmlns:a16="http://schemas.microsoft.com/office/drawing/2014/main" id="{E254DD75-E129-49FD-9274-53737FE149A0}"/>
                </a:ext>
              </a:extLst>
            </p:cNvPr>
            <p:cNvSpPr/>
            <p:nvPr/>
          </p:nvSpPr>
          <p:spPr bwMode="auto">
            <a:xfrm>
              <a:off x="4974730" y="3224004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アーチ 295">
              <a:extLst>
                <a:ext uri="{FF2B5EF4-FFF2-40B4-BE49-F238E27FC236}">
                  <a16:creationId xmlns:a16="http://schemas.microsoft.com/office/drawing/2014/main" id="{BF9D788E-0563-4BD3-88A5-C08E323868E1}"/>
                </a:ext>
              </a:extLst>
            </p:cNvPr>
            <p:cNvSpPr/>
            <p:nvPr/>
          </p:nvSpPr>
          <p:spPr bwMode="auto">
            <a:xfrm rot="10800000">
              <a:off x="4819599" y="3338021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pptx848_エアコン冷房のイラスト（２）</dc:title>
  <dc:subject>pptx848_エアコン冷房のイラスト（２）</dc:subject>
  <dc:creator>digipot.net</dc:creator>
  <cp:revision>1</cp:revision>
  <dcterms:created xsi:type="dcterms:W3CDTF">2018-05-20T00:31:01Z</dcterms:created>
  <dcterms:modified xsi:type="dcterms:W3CDTF">2018-09-09T11:29:49Z</dcterms:modified>
  <cp:version>1</cp:version>
</cp:coreProperties>
</file>